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7"/>
  </p:notesMasterIdLst>
  <p:sldIdLst>
    <p:sldId id="256" r:id="rId5"/>
    <p:sldId id="264" r:id="rId6"/>
    <p:sldId id="257" r:id="rId7"/>
    <p:sldId id="260" r:id="rId8"/>
    <p:sldId id="259" r:id="rId9"/>
    <p:sldId id="266" r:id="rId10"/>
    <p:sldId id="258" r:id="rId11"/>
    <p:sldId id="261" r:id="rId12"/>
    <p:sldId id="265" r:id="rId13"/>
    <p:sldId id="267" r:id="rId14"/>
    <p:sldId id="262" r:id="rId15"/>
    <p:sldId id="263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6A7"/>
    <a:srgbClr val="4472C4"/>
    <a:srgbClr val="FBE064"/>
    <a:srgbClr val="4811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F1D4EC-6A78-4C79-AEFD-C721B290FFFE}" v="17" dt="2023-08-01T18:43:50.4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che Johnson" userId="0e448ccd-68b3-44f2-adfe-39f78cafac48" providerId="ADAL" clId="{2CF1D4EC-6A78-4C79-AEFD-C721B290FFFE}"/>
    <pc:docChg chg="undo custSel addSld delSld modSld">
      <pc:chgData name="Roche Johnson" userId="0e448ccd-68b3-44f2-adfe-39f78cafac48" providerId="ADAL" clId="{2CF1D4EC-6A78-4C79-AEFD-C721B290FFFE}" dt="2023-08-01T18:48:40.512" v="1434" actId="20577"/>
      <pc:docMkLst>
        <pc:docMk/>
      </pc:docMkLst>
      <pc:sldChg chg="modSp mod">
        <pc:chgData name="Roche Johnson" userId="0e448ccd-68b3-44f2-adfe-39f78cafac48" providerId="ADAL" clId="{2CF1D4EC-6A78-4C79-AEFD-C721B290FFFE}" dt="2023-08-01T18:42:47.548" v="1352" actId="2711"/>
        <pc:sldMkLst>
          <pc:docMk/>
          <pc:sldMk cId="116441242" sldId="256"/>
        </pc:sldMkLst>
        <pc:spChg chg="mod">
          <ac:chgData name="Roche Johnson" userId="0e448ccd-68b3-44f2-adfe-39f78cafac48" providerId="ADAL" clId="{2CF1D4EC-6A78-4C79-AEFD-C721B290FFFE}" dt="2023-08-01T18:42:38.672" v="1350" actId="1076"/>
          <ac:spMkLst>
            <pc:docMk/>
            <pc:sldMk cId="116441242" sldId="256"/>
            <ac:spMk id="2" creationId="{ECC08FA2-9085-44E0-B504-85666263BF85}"/>
          </ac:spMkLst>
        </pc:spChg>
        <pc:spChg chg="mod">
          <ac:chgData name="Roche Johnson" userId="0e448ccd-68b3-44f2-adfe-39f78cafac48" providerId="ADAL" clId="{2CF1D4EC-6A78-4C79-AEFD-C721B290FFFE}" dt="2023-08-01T18:42:47.548" v="1352" actId="2711"/>
          <ac:spMkLst>
            <pc:docMk/>
            <pc:sldMk cId="116441242" sldId="256"/>
            <ac:spMk id="12" creationId="{788B9CE0-D42C-0074-174F-BA6A12070EAE}"/>
          </ac:spMkLst>
        </pc:spChg>
      </pc:sldChg>
      <pc:sldChg chg="addSp delSp modSp mod">
        <pc:chgData name="Roche Johnson" userId="0e448ccd-68b3-44f2-adfe-39f78cafac48" providerId="ADAL" clId="{2CF1D4EC-6A78-4C79-AEFD-C721B290FFFE}" dt="2023-07-24T19:32:50.014" v="1070" actId="14100"/>
        <pc:sldMkLst>
          <pc:docMk/>
          <pc:sldMk cId="548193095" sldId="257"/>
        </pc:sldMkLst>
        <pc:spChg chg="mod">
          <ac:chgData name="Roche Johnson" userId="0e448ccd-68b3-44f2-adfe-39f78cafac48" providerId="ADAL" clId="{2CF1D4EC-6A78-4C79-AEFD-C721B290FFFE}" dt="2023-07-24T19:20:25.548" v="837" actId="1076"/>
          <ac:spMkLst>
            <pc:docMk/>
            <pc:sldMk cId="548193095" sldId="257"/>
            <ac:spMk id="2" creationId="{82476F75-C44D-4BCF-9F65-BE88843C99D3}"/>
          </ac:spMkLst>
        </pc:spChg>
        <pc:spChg chg="del mod">
          <ac:chgData name="Roche Johnson" userId="0e448ccd-68b3-44f2-adfe-39f78cafac48" providerId="ADAL" clId="{2CF1D4EC-6A78-4C79-AEFD-C721B290FFFE}" dt="2023-07-24T19:14:38.532" v="237" actId="478"/>
          <ac:spMkLst>
            <pc:docMk/>
            <pc:sldMk cId="548193095" sldId="257"/>
            <ac:spMk id="12" creationId="{BCD3EC71-3D0C-483E-B31A-586FAEFF616B}"/>
          </ac:spMkLst>
        </pc:spChg>
        <pc:spChg chg="mod">
          <ac:chgData name="Roche Johnson" userId="0e448ccd-68b3-44f2-adfe-39f78cafac48" providerId="ADAL" clId="{2CF1D4EC-6A78-4C79-AEFD-C721B290FFFE}" dt="2023-07-24T19:22:51.008" v="973" actId="1076"/>
          <ac:spMkLst>
            <pc:docMk/>
            <pc:sldMk cId="548193095" sldId="257"/>
            <ac:spMk id="13" creationId="{8B3871EE-13A5-42D4-A248-4791556848D5}"/>
          </ac:spMkLst>
        </pc:spChg>
        <pc:spChg chg="del">
          <ac:chgData name="Roche Johnson" userId="0e448ccd-68b3-44f2-adfe-39f78cafac48" providerId="ADAL" clId="{2CF1D4EC-6A78-4C79-AEFD-C721B290FFFE}" dt="2023-07-24T19:19:23.950" v="685" actId="478"/>
          <ac:spMkLst>
            <pc:docMk/>
            <pc:sldMk cId="548193095" sldId="257"/>
            <ac:spMk id="14" creationId="{DB40FB77-E467-4F71-BFA7-B995FE371657}"/>
          </ac:spMkLst>
        </pc:spChg>
        <pc:spChg chg="mod">
          <ac:chgData name="Roche Johnson" userId="0e448ccd-68b3-44f2-adfe-39f78cafac48" providerId="ADAL" clId="{2CF1D4EC-6A78-4C79-AEFD-C721B290FFFE}" dt="2023-07-24T19:22:43.500" v="972" actId="1076"/>
          <ac:spMkLst>
            <pc:docMk/>
            <pc:sldMk cId="548193095" sldId="257"/>
            <ac:spMk id="17" creationId="{1E365420-7C14-4898-89BB-79356340A7BF}"/>
          </ac:spMkLst>
        </pc:spChg>
        <pc:spChg chg="del mod">
          <ac:chgData name="Roche Johnson" userId="0e448ccd-68b3-44f2-adfe-39f78cafac48" providerId="ADAL" clId="{2CF1D4EC-6A78-4C79-AEFD-C721B290FFFE}" dt="2023-07-24T19:12:28.184" v="32" actId="478"/>
          <ac:spMkLst>
            <pc:docMk/>
            <pc:sldMk cId="548193095" sldId="257"/>
            <ac:spMk id="18" creationId="{1CA82DC3-97E0-49DB-9430-66E212C638AA}"/>
          </ac:spMkLst>
        </pc:spChg>
        <pc:spChg chg="del">
          <ac:chgData name="Roche Johnson" userId="0e448ccd-68b3-44f2-adfe-39f78cafac48" providerId="ADAL" clId="{2CF1D4EC-6A78-4C79-AEFD-C721B290FFFE}" dt="2023-07-24T18:53:44.094" v="2" actId="478"/>
          <ac:spMkLst>
            <pc:docMk/>
            <pc:sldMk cId="548193095" sldId="257"/>
            <ac:spMk id="20" creationId="{DCE101A8-A7E0-4038-A7CF-28DB4F8C025A}"/>
          </ac:spMkLst>
        </pc:spChg>
        <pc:spChg chg="add mod">
          <ac:chgData name="Roche Johnson" userId="0e448ccd-68b3-44f2-adfe-39f78cafac48" providerId="ADAL" clId="{2CF1D4EC-6A78-4C79-AEFD-C721B290FFFE}" dt="2023-07-24T19:22:54.596" v="974" actId="1076"/>
          <ac:spMkLst>
            <pc:docMk/>
            <pc:sldMk cId="548193095" sldId="257"/>
            <ac:spMk id="29" creationId="{C289F8E4-35E7-BA2F-39E4-E4D8BE15487F}"/>
          </ac:spMkLst>
        </pc:spChg>
        <pc:spChg chg="add mod">
          <ac:chgData name="Roche Johnson" userId="0e448ccd-68b3-44f2-adfe-39f78cafac48" providerId="ADAL" clId="{2CF1D4EC-6A78-4C79-AEFD-C721B290FFFE}" dt="2023-07-24T19:23:03.430" v="977" actId="1076"/>
          <ac:spMkLst>
            <pc:docMk/>
            <pc:sldMk cId="548193095" sldId="257"/>
            <ac:spMk id="30" creationId="{ECC3A860-E954-5337-9E6C-363C5F0A5422}"/>
          </ac:spMkLst>
        </pc:spChg>
        <pc:spChg chg="add mod">
          <ac:chgData name="Roche Johnson" userId="0e448ccd-68b3-44f2-adfe-39f78cafac48" providerId="ADAL" clId="{2CF1D4EC-6A78-4C79-AEFD-C721B290FFFE}" dt="2023-07-24T19:23:19.377" v="980" actId="1076"/>
          <ac:spMkLst>
            <pc:docMk/>
            <pc:sldMk cId="548193095" sldId="257"/>
            <ac:spMk id="31" creationId="{35451381-DDA2-634D-65DB-F3298E3FAB19}"/>
          </ac:spMkLst>
        </pc:spChg>
        <pc:spChg chg="add mod">
          <ac:chgData name="Roche Johnson" userId="0e448ccd-68b3-44f2-adfe-39f78cafac48" providerId="ADAL" clId="{2CF1D4EC-6A78-4C79-AEFD-C721B290FFFE}" dt="2023-07-24T19:32:15.150" v="1035" actId="1076"/>
          <ac:spMkLst>
            <pc:docMk/>
            <pc:sldMk cId="548193095" sldId="257"/>
            <ac:spMk id="39" creationId="{AC10C316-45B7-EE0F-58D8-60E1CC166D7F}"/>
          </ac:spMkLst>
        </pc:spChg>
        <pc:spChg chg="add mod">
          <ac:chgData name="Roche Johnson" userId="0e448ccd-68b3-44f2-adfe-39f78cafac48" providerId="ADAL" clId="{2CF1D4EC-6A78-4C79-AEFD-C721B290FFFE}" dt="2023-07-24T19:32:31.413" v="1051" actId="1076"/>
          <ac:spMkLst>
            <pc:docMk/>
            <pc:sldMk cId="548193095" sldId="257"/>
            <ac:spMk id="40" creationId="{00B59733-F055-EBBD-BC27-FBC00C63E0F7}"/>
          </ac:spMkLst>
        </pc:spChg>
        <pc:spChg chg="add mod">
          <ac:chgData name="Roche Johnson" userId="0e448ccd-68b3-44f2-adfe-39f78cafac48" providerId="ADAL" clId="{2CF1D4EC-6A78-4C79-AEFD-C721B290FFFE}" dt="2023-07-24T19:32:50.014" v="1070" actId="14100"/>
          <ac:spMkLst>
            <pc:docMk/>
            <pc:sldMk cId="548193095" sldId="257"/>
            <ac:spMk id="41" creationId="{9B0031A7-A250-40FB-31C4-CF5A156231D8}"/>
          </ac:spMkLst>
        </pc:spChg>
        <pc:picChg chg="mod">
          <ac:chgData name="Roche Johnson" userId="0e448ccd-68b3-44f2-adfe-39f78cafac48" providerId="ADAL" clId="{2CF1D4EC-6A78-4C79-AEFD-C721B290FFFE}" dt="2023-07-24T19:22:40.696" v="971" actId="1076"/>
          <ac:picMkLst>
            <pc:docMk/>
            <pc:sldMk cId="548193095" sldId="257"/>
            <ac:picMk id="6" creationId="{05B4D161-3105-4A9D-86ED-13E31D6A92BE}"/>
          </ac:picMkLst>
        </pc:picChg>
        <pc:picChg chg="mod">
          <ac:chgData name="Roche Johnson" userId="0e448ccd-68b3-44f2-adfe-39f78cafac48" providerId="ADAL" clId="{2CF1D4EC-6A78-4C79-AEFD-C721B290FFFE}" dt="2023-07-24T19:22:31.996" v="969" actId="1076"/>
          <ac:picMkLst>
            <pc:docMk/>
            <pc:sldMk cId="548193095" sldId="257"/>
            <ac:picMk id="7" creationId="{2B0DBDE9-B9F1-4576-BE83-E2686E577C43}"/>
          </ac:picMkLst>
        </pc:picChg>
        <pc:picChg chg="mod">
          <ac:chgData name="Roche Johnson" userId="0e448ccd-68b3-44f2-adfe-39f78cafac48" providerId="ADAL" clId="{2CF1D4EC-6A78-4C79-AEFD-C721B290FFFE}" dt="2023-07-24T19:22:57.345" v="976" actId="1076"/>
          <ac:picMkLst>
            <pc:docMk/>
            <pc:sldMk cId="548193095" sldId="257"/>
            <ac:picMk id="8" creationId="{41F298E4-6FE1-407C-A50B-3F2276092D6B}"/>
          </ac:picMkLst>
        </pc:picChg>
        <pc:picChg chg="mod">
          <ac:chgData name="Roche Johnson" userId="0e448ccd-68b3-44f2-adfe-39f78cafac48" providerId="ADAL" clId="{2CF1D4EC-6A78-4C79-AEFD-C721B290FFFE}" dt="2023-07-24T19:23:07.367" v="978" actId="1076"/>
          <ac:picMkLst>
            <pc:docMk/>
            <pc:sldMk cId="548193095" sldId="257"/>
            <ac:picMk id="9" creationId="{F0233AD0-BFA8-43D5-A799-88DD9140C303}"/>
          </ac:picMkLst>
        </pc:picChg>
        <pc:picChg chg="mod">
          <ac:chgData name="Roche Johnson" userId="0e448ccd-68b3-44f2-adfe-39f78cafac48" providerId="ADAL" clId="{2CF1D4EC-6A78-4C79-AEFD-C721B290FFFE}" dt="2023-07-24T19:22:31.996" v="969" actId="1076"/>
          <ac:picMkLst>
            <pc:docMk/>
            <pc:sldMk cId="548193095" sldId="257"/>
            <ac:picMk id="10" creationId="{57481A4C-6733-45A3-8AE5-EB9B9789FAE6}"/>
          </ac:picMkLst>
        </pc:picChg>
        <pc:picChg chg="del">
          <ac:chgData name="Roche Johnson" userId="0e448ccd-68b3-44f2-adfe-39f78cafac48" providerId="ADAL" clId="{2CF1D4EC-6A78-4C79-AEFD-C721B290FFFE}" dt="2023-07-24T18:53:45.374" v="3" actId="478"/>
          <ac:picMkLst>
            <pc:docMk/>
            <pc:sldMk cId="548193095" sldId="257"/>
            <ac:picMk id="19" creationId="{484C1264-23AA-46CA-9243-1850EBD0A277}"/>
          </ac:picMkLst>
        </pc:picChg>
        <pc:picChg chg="del">
          <ac:chgData name="Roche Johnson" userId="0e448ccd-68b3-44f2-adfe-39f78cafac48" providerId="ADAL" clId="{2CF1D4EC-6A78-4C79-AEFD-C721B290FFFE}" dt="2023-07-24T18:53:31.735" v="1" actId="478"/>
          <ac:picMkLst>
            <pc:docMk/>
            <pc:sldMk cId="548193095" sldId="257"/>
            <ac:picMk id="22" creationId="{735A342C-556E-4F5E-9963-389B224250C0}"/>
          </ac:picMkLst>
        </pc:picChg>
        <pc:picChg chg="add del mod">
          <ac:chgData name="Roche Johnson" userId="0e448ccd-68b3-44f2-adfe-39f78cafac48" providerId="ADAL" clId="{2CF1D4EC-6A78-4C79-AEFD-C721B290FFFE}" dt="2023-07-24T19:08:45.512" v="22" actId="478"/>
          <ac:picMkLst>
            <pc:docMk/>
            <pc:sldMk cId="548193095" sldId="257"/>
            <ac:picMk id="23" creationId="{79BD9DD9-D4B7-C9C2-CA43-8F6C4354860C}"/>
          </ac:picMkLst>
        </pc:picChg>
        <pc:picChg chg="add mod">
          <ac:chgData name="Roche Johnson" userId="0e448ccd-68b3-44f2-adfe-39f78cafac48" providerId="ADAL" clId="{2CF1D4EC-6A78-4C79-AEFD-C721B290FFFE}" dt="2023-07-24T19:23:24.772" v="982" actId="1076"/>
          <ac:picMkLst>
            <pc:docMk/>
            <pc:sldMk cId="548193095" sldId="257"/>
            <ac:picMk id="28" creationId="{FFB94317-29DC-CF97-2233-CD04053A5AD5}"/>
          </ac:picMkLst>
        </pc:picChg>
        <pc:picChg chg="add del mod">
          <ac:chgData name="Roche Johnson" userId="0e448ccd-68b3-44f2-adfe-39f78cafac48" providerId="ADAL" clId="{2CF1D4EC-6A78-4C79-AEFD-C721B290FFFE}" dt="2023-07-24T19:28:56.574" v="987" actId="478"/>
          <ac:picMkLst>
            <pc:docMk/>
            <pc:sldMk cId="548193095" sldId="257"/>
            <ac:picMk id="33" creationId="{6748CF92-0727-5F19-924A-C6925A1AAC4A}"/>
          </ac:picMkLst>
        </pc:picChg>
        <pc:picChg chg="add mod">
          <ac:chgData name="Roche Johnson" userId="0e448ccd-68b3-44f2-adfe-39f78cafac48" providerId="ADAL" clId="{2CF1D4EC-6A78-4C79-AEFD-C721B290FFFE}" dt="2023-07-24T19:31:00.979" v="996" actId="1076"/>
          <ac:picMkLst>
            <pc:docMk/>
            <pc:sldMk cId="548193095" sldId="257"/>
            <ac:picMk id="35" creationId="{4A7CC627-0B0A-1A26-24DE-EF6F04DD2BA2}"/>
          </ac:picMkLst>
        </pc:picChg>
        <pc:picChg chg="add mod">
          <ac:chgData name="Roche Johnson" userId="0e448ccd-68b3-44f2-adfe-39f78cafac48" providerId="ADAL" clId="{2CF1D4EC-6A78-4C79-AEFD-C721B290FFFE}" dt="2023-07-24T19:31:07.136" v="998" actId="1076"/>
          <ac:picMkLst>
            <pc:docMk/>
            <pc:sldMk cId="548193095" sldId="257"/>
            <ac:picMk id="36" creationId="{DA82FB9F-B677-4008-D7BD-198E11DDE266}"/>
          </ac:picMkLst>
        </pc:picChg>
        <pc:picChg chg="add del mod">
          <ac:chgData name="Roche Johnson" userId="0e448ccd-68b3-44f2-adfe-39f78cafac48" providerId="ADAL" clId="{2CF1D4EC-6A78-4C79-AEFD-C721B290FFFE}" dt="2023-07-24T19:31:21.549" v="1004" actId="478"/>
          <ac:picMkLst>
            <pc:docMk/>
            <pc:sldMk cId="548193095" sldId="257"/>
            <ac:picMk id="37" creationId="{287B8FBB-141C-EC0C-E0F7-01BD493C9FA7}"/>
          </ac:picMkLst>
        </pc:picChg>
        <pc:picChg chg="add mod">
          <ac:chgData name="Roche Johnson" userId="0e448ccd-68b3-44f2-adfe-39f78cafac48" providerId="ADAL" clId="{2CF1D4EC-6A78-4C79-AEFD-C721B290FFFE}" dt="2023-07-24T19:31:19.815" v="1003" actId="1076"/>
          <ac:picMkLst>
            <pc:docMk/>
            <pc:sldMk cId="548193095" sldId="257"/>
            <ac:picMk id="38" creationId="{D4B72569-40CA-8245-1C5D-ABE373059105}"/>
          </ac:picMkLst>
        </pc:picChg>
      </pc:sldChg>
      <pc:sldChg chg="addSp modSp mod">
        <pc:chgData name="Roche Johnson" userId="0e448ccd-68b3-44f2-adfe-39f78cafac48" providerId="ADAL" clId="{2CF1D4EC-6A78-4C79-AEFD-C721B290FFFE}" dt="2023-07-24T19:39:59.395" v="1313" actId="1076"/>
        <pc:sldMkLst>
          <pc:docMk/>
          <pc:sldMk cId="4104900684" sldId="258"/>
        </pc:sldMkLst>
        <pc:spChg chg="add mod">
          <ac:chgData name="Roche Johnson" userId="0e448ccd-68b3-44f2-adfe-39f78cafac48" providerId="ADAL" clId="{2CF1D4EC-6A78-4C79-AEFD-C721B290FFFE}" dt="2023-07-24T19:39:59.395" v="1313" actId="1076"/>
          <ac:spMkLst>
            <pc:docMk/>
            <pc:sldMk cId="4104900684" sldId="258"/>
            <ac:spMk id="3" creationId="{6B5DBC74-3BF2-6412-1EFC-426376532136}"/>
          </ac:spMkLst>
        </pc:spChg>
        <pc:spChg chg="mod">
          <ac:chgData name="Roche Johnson" userId="0e448ccd-68b3-44f2-adfe-39f78cafac48" providerId="ADAL" clId="{2CF1D4EC-6A78-4C79-AEFD-C721B290FFFE}" dt="2023-07-24T19:39:47.777" v="1312" actId="1076"/>
          <ac:spMkLst>
            <pc:docMk/>
            <pc:sldMk cId="4104900684" sldId="258"/>
            <ac:spMk id="4" creationId="{AC4213A0-583D-46C5-988E-3E7512B504A1}"/>
          </ac:spMkLst>
        </pc:spChg>
        <pc:spChg chg="mod">
          <ac:chgData name="Roche Johnson" userId="0e448ccd-68b3-44f2-adfe-39f78cafac48" providerId="ADAL" clId="{2CF1D4EC-6A78-4C79-AEFD-C721B290FFFE}" dt="2023-07-24T19:37:45.742" v="1229" actId="1076"/>
          <ac:spMkLst>
            <pc:docMk/>
            <pc:sldMk cId="4104900684" sldId="258"/>
            <ac:spMk id="5" creationId="{CC7E9808-B1E2-4B2A-BC99-1287C8CEAF8A}"/>
          </ac:spMkLst>
        </pc:spChg>
        <pc:spChg chg="mod">
          <ac:chgData name="Roche Johnson" userId="0e448ccd-68b3-44f2-adfe-39f78cafac48" providerId="ADAL" clId="{2CF1D4EC-6A78-4C79-AEFD-C721B290FFFE}" dt="2023-07-24T19:37:45.742" v="1229" actId="1076"/>
          <ac:spMkLst>
            <pc:docMk/>
            <pc:sldMk cId="4104900684" sldId="258"/>
            <ac:spMk id="6" creationId="{507D6E0E-D93B-4B46-8E67-1BAEAB6FC699}"/>
          </ac:spMkLst>
        </pc:spChg>
        <pc:grpChg chg="mod">
          <ac:chgData name="Roche Johnson" userId="0e448ccd-68b3-44f2-adfe-39f78cafac48" providerId="ADAL" clId="{2CF1D4EC-6A78-4C79-AEFD-C721B290FFFE}" dt="2023-07-24T19:37:45.742" v="1229" actId="1076"/>
          <ac:grpSpMkLst>
            <pc:docMk/>
            <pc:sldMk cId="4104900684" sldId="258"/>
            <ac:grpSpMk id="16" creationId="{BA2E9BEA-338C-C79E-21ED-0F3A6F231A6E}"/>
          </ac:grpSpMkLst>
        </pc:grpChg>
        <pc:grpChg chg="mod">
          <ac:chgData name="Roche Johnson" userId="0e448ccd-68b3-44f2-adfe-39f78cafac48" providerId="ADAL" clId="{2CF1D4EC-6A78-4C79-AEFD-C721B290FFFE}" dt="2023-07-24T19:37:45.742" v="1229" actId="1076"/>
          <ac:grpSpMkLst>
            <pc:docMk/>
            <pc:sldMk cId="4104900684" sldId="258"/>
            <ac:grpSpMk id="19" creationId="{FFCD4F99-D39C-A48F-75E2-C11D502EE400}"/>
          </ac:grpSpMkLst>
        </pc:grpChg>
      </pc:sldChg>
      <pc:sldChg chg="modSp mod">
        <pc:chgData name="Roche Johnson" userId="0e448ccd-68b3-44f2-adfe-39f78cafac48" providerId="ADAL" clId="{2CF1D4EC-6A78-4C79-AEFD-C721B290FFFE}" dt="2023-08-01T18:43:29.852" v="1427" actId="20577"/>
        <pc:sldMkLst>
          <pc:docMk/>
          <pc:sldMk cId="3940201658" sldId="263"/>
        </pc:sldMkLst>
        <pc:spChg chg="mod">
          <ac:chgData name="Roche Johnson" userId="0e448ccd-68b3-44f2-adfe-39f78cafac48" providerId="ADAL" clId="{2CF1D4EC-6A78-4C79-AEFD-C721B290FFFE}" dt="2023-08-01T18:43:29.852" v="1427" actId="20577"/>
          <ac:spMkLst>
            <pc:docMk/>
            <pc:sldMk cId="3940201658" sldId="263"/>
            <ac:spMk id="3" creationId="{472C0580-8052-4C33-81EA-8823A6FB3C04}"/>
          </ac:spMkLst>
        </pc:spChg>
      </pc:sldChg>
      <pc:sldChg chg="modSp mod">
        <pc:chgData name="Roche Johnson" userId="0e448ccd-68b3-44f2-adfe-39f78cafac48" providerId="ADAL" clId="{2CF1D4EC-6A78-4C79-AEFD-C721B290FFFE}" dt="2023-08-01T18:48:40.512" v="1434" actId="20577"/>
        <pc:sldMkLst>
          <pc:docMk/>
          <pc:sldMk cId="2652189751" sldId="264"/>
        </pc:sldMkLst>
        <pc:spChg chg="mod">
          <ac:chgData name="Roche Johnson" userId="0e448ccd-68b3-44f2-adfe-39f78cafac48" providerId="ADAL" clId="{2CF1D4EC-6A78-4C79-AEFD-C721B290FFFE}" dt="2023-08-01T18:48:40.512" v="1434" actId="20577"/>
          <ac:spMkLst>
            <pc:docMk/>
            <pc:sldMk cId="2652189751" sldId="264"/>
            <ac:spMk id="3" creationId="{AA95D6B8-2830-48BF-9A90-63B7D9F344C9}"/>
          </ac:spMkLst>
        </pc:spChg>
      </pc:sldChg>
      <pc:sldChg chg="addSp delSp modSp add del mod">
        <pc:chgData name="Roche Johnson" userId="0e448ccd-68b3-44f2-adfe-39f78cafac48" providerId="ADAL" clId="{2CF1D4EC-6A78-4C79-AEFD-C721B290FFFE}" dt="2023-07-24T19:34:03.080" v="1077" actId="47"/>
        <pc:sldMkLst>
          <pc:docMk/>
          <pc:sldMk cId="1104579003" sldId="268"/>
        </pc:sldMkLst>
        <pc:spChg chg="add del mod">
          <ac:chgData name="Roche Johnson" userId="0e448ccd-68b3-44f2-adfe-39f78cafac48" providerId="ADAL" clId="{2CF1D4EC-6A78-4C79-AEFD-C721B290FFFE}" dt="2023-07-24T19:33:48.666" v="1076"/>
          <ac:spMkLst>
            <pc:docMk/>
            <pc:sldMk cId="1104579003" sldId="268"/>
            <ac:spMk id="19" creationId="{216721F2-2CFB-7D5A-CFE0-B1F006AEC780}"/>
          </ac:spMkLst>
        </pc:spChg>
        <pc:spChg chg="add del mod">
          <ac:chgData name="Roche Johnson" userId="0e448ccd-68b3-44f2-adfe-39f78cafac48" providerId="ADAL" clId="{2CF1D4EC-6A78-4C79-AEFD-C721B290FFFE}" dt="2023-07-24T19:33:48.666" v="1076"/>
          <ac:spMkLst>
            <pc:docMk/>
            <pc:sldMk cId="1104579003" sldId="268"/>
            <ac:spMk id="20" creationId="{463FF852-3A4B-903C-FA20-8755AD0F10AC}"/>
          </ac:spMkLst>
        </pc:spChg>
        <pc:spChg chg="add del mod">
          <ac:chgData name="Roche Johnson" userId="0e448ccd-68b3-44f2-adfe-39f78cafac48" providerId="ADAL" clId="{2CF1D4EC-6A78-4C79-AEFD-C721B290FFFE}" dt="2023-07-24T19:33:48.666" v="1076"/>
          <ac:spMkLst>
            <pc:docMk/>
            <pc:sldMk cId="1104579003" sldId="268"/>
            <ac:spMk id="21" creationId="{366210E0-26AA-A866-FE06-20B30C0E37DB}"/>
          </ac:spMkLst>
        </pc:spChg>
        <pc:spChg chg="add del mod">
          <ac:chgData name="Roche Johnson" userId="0e448ccd-68b3-44f2-adfe-39f78cafac48" providerId="ADAL" clId="{2CF1D4EC-6A78-4C79-AEFD-C721B290FFFE}" dt="2023-07-24T19:33:48.666" v="1076"/>
          <ac:spMkLst>
            <pc:docMk/>
            <pc:sldMk cId="1104579003" sldId="268"/>
            <ac:spMk id="22" creationId="{F718DB4B-93A1-ED95-B50D-2E26CC170941}"/>
          </ac:spMkLst>
        </pc:spChg>
        <pc:spChg chg="add del mod">
          <ac:chgData name="Roche Johnson" userId="0e448ccd-68b3-44f2-adfe-39f78cafac48" providerId="ADAL" clId="{2CF1D4EC-6A78-4C79-AEFD-C721B290FFFE}" dt="2023-07-24T19:33:48.666" v="1076"/>
          <ac:spMkLst>
            <pc:docMk/>
            <pc:sldMk cId="1104579003" sldId="268"/>
            <ac:spMk id="24" creationId="{A39BF8BB-11CD-912C-C051-346212E584F2}"/>
          </ac:spMkLst>
        </pc:spChg>
        <pc:picChg chg="add del">
          <ac:chgData name="Roche Johnson" userId="0e448ccd-68b3-44f2-adfe-39f78cafac48" providerId="ADAL" clId="{2CF1D4EC-6A78-4C79-AEFD-C721B290FFFE}" dt="2023-07-24T19:33:46.786" v="1074" actId="478"/>
          <ac:picMkLst>
            <pc:docMk/>
            <pc:sldMk cId="1104579003" sldId="268"/>
            <ac:picMk id="23" creationId="{79BD9DD9-D4B7-C9C2-CA43-8F6C4354860C}"/>
          </ac:picMkLst>
        </pc:picChg>
      </pc:sldChg>
    </pc:docChg>
  </pc:docChgLst>
  <pc:docChgLst>
    <pc:chgData name="Roche Johnson" userId="0e448ccd-68b3-44f2-adfe-39f78cafac48" providerId="ADAL" clId="{E0442A14-E71A-4B43-AB38-AEEC4FD6126B}"/>
    <pc:docChg chg="undo custSel addSld modSld modNotesMaster">
      <pc:chgData name="Roche Johnson" userId="0e448ccd-68b3-44f2-adfe-39f78cafac48" providerId="ADAL" clId="{E0442A14-E71A-4B43-AB38-AEEC4FD6126B}" dt="2023-06-15T14:19:54.432" v="1576" actId="20577"/>
      <pc:docMkLst>
        <pc:docMk/>
      </pc:docMkLst>
      <pc:sldChg chg="modSp mod">
        <pc:chgData name="Roche Johnson" userId="0e448ccd-68b3-44f2-adfe-39f78cafac48" providerId="ADAL" clId="{E0442A14-E71A-4B43-AB38-AEEC4FD6126B}" dt="2023-06-15T14:19:54.432" v="1576" actId="20577"/>
        <pc:sldMkLst>
          <pc:docMk/>
          <pc:sldMk cId="2652189751" sldId="264"/>
        </pc:sldMkLst>
        <pc:spChg chg="mod">
          <ac:chgData name="Roche Johnson" userId="0e448ccd-68b3-44f2-adfe-39f78cafac48" providerId="ADAL" clId="{E0442A14-E71A-4B43-AB38-AEEC4FD6126B}" dt="2023-06-15T14:19:54.432" v="1576" actId="20577"/>
          <ac:spMkLst>
            <pc:docMk/>
            <pc:sldMk cId="2652189751" sldId="264"/>
            <ac:spMk id="3" creationId="{AA95D6B8-2830-48BF-9A90-63B7D9F344C9}"/>
          </ac:spMkLst>
        </pc:spChg>
      </pc:sldChg>
      <pc:sldChg chg="addSp delSp modSp mod">
        <pc:chgData name="Roche Johnson" userId="0e448ccd-68b3-44f2-adfe-39f78cafac48" providerId="ADAL" clId="{E0442A14-E71A-4B43-AB38-AEEC4FD6126B}" dt="2023-06-15T14:18:49.296" v="1561" actId="20577"/>
        <pc:sldMkLst>
          <pc:docMk/>
          <pc:sldMk cId="3151212551" sldId="265"/>
        </pc:sldMkLst>
        <pc:spChg chg="add del mod">
          <ac:chgData name="Roche Johnson" userId="0e448ccd-68b3-44f2-adfe-39f78cafac48" providerId="ADAL" clId="{E0442A14-E71A-4B43-AB38-AEEC4FD6126B}" dt="2023-06-15T13:36:02.197" v="157"/>
          <ac:spMkLst>
            <pc:docMk/>
            <pc:sldMk cId="3151212551" sldId="265"/>
            <ac:spMk id="2" creationId="{2BDE04CE-4103-E467-9053-C965262FE7A6}"/>
          </ac:spMkLst>
        </pc:spChg>
        <pc:spChg chg="mod">
          <ac:chgData name="Roche Johnson" userId="0e448ccd-68b3-44f2-adfe-39f78cafac48" providerId="ADAL" clId="{E0442A14-E71A-4B43-AB38-AEEC4FD6126B}" dt="2023-06-15T14:11:38.542" v="1558" actId="1076"/>
          <ac:spMkLst>
            <pc:docMk/>
            <pc:sldMk cId="3151212551" sldId="265"/>
            <ac:spMk id="6" creationId="{7EA6FA9A-3B21-D71F-7CF9-DF8B88805890}"/>
          </ac:spMkLst>
        </pc:spChg>
        <pc:spChg chg="del">
          <ac:chgData name="Roche Johnson" userId="0e448ccd-68b3-44f2-adfe-39f78cafac48" providerId="ADAL" clId="{E0442A14-E71A-4B43-AB38-AEEC4FD6126B}" dt="2023-06-15T13:33:32.135" v="153" actId="478"/>
          <ac:spMkLst>
            <pc:docMk/>
            <pc:sldMk cId="3151212551" sldId="265"/>
            <ac:spMk id="11" creationId="{035068CC-A497-F828-C39E-06E4F56EF0F0}"/>
          </ac:spMkLst>
        </pc:spChg>
        <pc:spChg chg="del">
          <ac:chgData name="Roche Johnson" userId="0e448ccd-68b3-44f2-adfe-39f78cafac48" providerId="ADAL" clId="{E0442A14-E71A-4B43-AB38-AEEC4FD6126B}" dt="2023-06-15T13:33:30.578" v="152" actId="478"/>
          <ac:spMkLst>
            <pc:docMk/>
            <pc:sldMk cId="3151212551" sldId="265"/>
            <ac:spMk id="14" creationId="{BC08C004-C841-4267-AF3C-B2BEAEDFCF86}"/>
          </ac:spMkLst>
        </pc:spChg>
        <pc:spChg chg="add mod">
          <ac:chgData name="Roche Johnson" userId="0e448ccd-68b3-44f2-adfe-39f78cafac48" providerId="ADAL" clId="{E0442A14-E71A-4B43-AB38-AEEC4FD6126B}" dt="2023-06-15T14:18:49.296" v="1561" actId="20577"/>
          <ac:spMkLst>
            <pc:docMk/>
            <pc:sldMk cId="3151212551" sldId="265"/>
            <ac:spMk id="16" creationId="{4E4D42FC-58D2-647C-D86B-9E09C19A8E09}"/>
          </ac:spMkLst>
        </pc:spChg>
        <pc:spChg chg="add mod">
          <ac:chgData name="Roche Johnson" userId="0e448ccd-68b3-44f2-adfe-39f78cafac48" providerId="ADAL" clId="{E0442A14-E71A-4B43-AB38-AEEC4FD6126B}" dt="2023-06-15T14:11:30.614" v="1557" actId="1076"/>
          <ac:spMkLst>
            <pc:docMk/>
            <pc:sldMk cId="3151212551" sldId="265"/>
            <ac:spMk id="18" creationId="{6C3168F9-BE6C-748E-5300-F1EC7D1E03DA}"/>
          </ac:spMkLst>
        </pc:spChg>
        <pc:spChg chg="add mod">
          <ac:chgData name="Roche Johnson" userId="0e448ccd-68b3-44f2-adfe-39f78cafac48" providerId="ADAL" clId="{E0442A14-E71A-4B43-AB38-AEEC4FD6126B}" dt="2023-06-15T14:11:27.222" v="1556" actId="1076"/>
          <ac:spMkLst>
            <pc:docMk/>
            <pc:sldMk cId="3151212551" sldId="265"/>
            <ac:spMk id="19" creationId="{8E3847FB-A987-DD83-4011-8AB3B41D7158}"/>
          </ac:spMkLst>
        </pc:spChg>
        <pc:picChg chg="del">
          <ac:chgData name="Roche Johnson" userId="0e448ccd-68b3-44f2-adfe-39f78cafac48" providerId="ADAL" clId="{E0442A14-E71A-4B43-AB38-AEEC4FD6126B}" dt="2023-06-15T13:33:33.055" v="154" actId="478"/>
          <ac:picMkLst>
            <pc:docMk/>
            <pc:sldMk cId="3151212551" sldId="265"/>
            <ac:picMk id="10" creationId="{B1EC8F3F-0854-C0D6-3F3E-874554246162}"/>
          </ac:picMkLst>
        </pc:picChg>
        <pc:picChg chg="del">
          <ac:chgData name="Roche Johnson" userId="0e448ccd-68b3-44f2-adfe-39f78cafac48" providerId="ADAL" clId="{E0442A14-E71A-4B43-AB38-AEEC4FD6126B}" dt="2023-06-15T13:33:28.602" v="151" actId="478"/>
          <ac:picMkLst>
            <pc:docMk/>
            <pc:sldMk cId="3151212551" sldId="265"/>
            <ac:picMk id="17" creationId="{ECD1B3F7-CDA3-6D0F-975C-887E2E359CBA}"/>
          </ac:picMkLst>
        </pc:picChg>
        <pc:picChg chg="add del mod">
          <ac:chgData name="Roche Johnson" userId="0e448ccd-68b3-44f2-adfe-39f78cafac48" providerId="ADAL" clId="{E0442A14-E71A-4B43-AB38-AEEC4FD6126B}" dt="2023-06-15T14:10:12.145" v="1544" actId="478"/>
          <ac:picMkLst>
            <pc:docMk/>
            <pc:sldMk cId="3151212551" sldId="265"/>
            <ac:picMk id="21" creationId="{515FEE84-EF62-9B61-9C3D-56FB7361DB35}"/>
          </ac:picMkLst>
        </pc:picChg>
        <pc:picChg chg="add mod">
          <ac:chgData name="Roche Johnson" userId="0e448ccd-68b3-44f2-adfe-39f78cafac48" providerId="ADAL" clId="{E0442A14-E71A-4B43-AB38-AEEC4FD6126B}" dt="2023-06-15T14:11:18.637" v="1554" actId="1076"/>
          <ac:picMkLst>
            <pc:docMk/>
            <pc:sldMk cId="3151212551" sldId="265"/>
            <ac:picMk id="23" creationId="{6079418D-1BD7-C1AB-C821-ABF340D71150}"/>
          </ac:picMkLst>
        </pc:picChg>
      </pc:sldChg>
      <pc:sldChg chg="add">
        <pc:chgData name="Roche Johnson" userId="0e448ccd-68b3-44f2-adfe-39f78cafac48" providerId="ADAL" clId="{E0442A14-E71A-4B43-AB38-AEEC4FD6126B}" dt="2023-06-15T13:32:38.043" v="102" actId="2890"/>
        <pc:sldMkLst>
          <pc:docMk/>
          <pc:sldMk cId="642557678" sldId="267"/>
        </pc:sldMkLst>
      </pc:sldChg>
    </pc:docChg>
  </pc:docChgLst>
  <pc:docChgLst>
    <pc:chgData name="Roche Johnson" userId="0e448ccd-68b3-44f2-adfe-39f78cafac48" providerId="ADAL" clId="{EAD79063-3E28-42DF-A46D-C3B4A237EDD2}"/>
    <pc:docChg chg="undo custSel modSld">
      <pc:chgData name="Roche Johnson" userId="0e448ccd-68b3-44f2-adfe-39f78cafac48" providerId="ADAL" clId="{EAD79063-3E28-42DF-A46D-C3B4A237EDD2}" dt="2022-11-15T16:41:19.241" v="69" actId="20577"/>
      <pc:docMkLst>
        <pc:docMk/>
      </pc:docMkLst>
      <pc:sldChg chg="addSp delSp modSp mod">
        <pc:chgData name="Roche Johnson" userId="0e448ccd-68b3-44f2-adfe-39f78cafac48" providerId="ADAL" clId="{EAD79063-3E28-42DF-A46D-C3B4A237EDD2}" dt="2022-11-08T18:07:16.549" v="29" actId="1076"/>
        <pc:sldMkLst>
          <pc:docMk/>
          <pc:sldMk cId="116441242" sldId="256"/>
        </pc:sldMkLst>
        <pc:spChg chg="mod">
          <ac:chgData name="Roche Johnson" userId="0e448ccd-68b3-44f2-adfe-39f78cafac48" providerId="ADAL" clId="{EAD79063-3E28-42DF-A46D-C3B4A237EDD2}" dt="2022-11-08T18:05:55.357" v="10" actId="1076"/>
          <ac:spMkLst>
            <pc:docMk/>
            <pc:sldMk cId="116441242" sldId="256"/>
            <ac:spMk id="2" creationId="{ECC08FA2-9085-44E0-B504-85666263BF85}"/>
          </ac:spMkLst>
        </pc:spChg>
        <pc:spChg chg="del">
          <ac:chgData name="Roche Johnson" userId="0e448ccd-68b3-44f2-adfe-39f78cafac48" providerId="ADAL" clId="{EAD79063-3E28-42DF-A46D-C3B4A237EDD2}" dt="2022-11-08T18:05:26.964" v="7" actId="478"/>
          <ac:spMkLst>
            <pc:docMk/>
            <pc:sldMk cId="116441242" sldId="256"/>
            <ac:spMk id="9" creationId="{CADF9211-E3B1-4761-8994-CBEC99F58408}"/>
          </ac:spMkLst>
        </pc:spChg>
        <pc:spChg chg="add mod">
          <ac:chgData name="Roche Johnson" userId="0e448ccd-68b3-44f2-adfe-39f78cafac48" providerId="ADAL" clId="{EAD79063-3E28-42DF-A46D-C3B4A237EDD2}" dt="2022-11-08T18:07:16.549" v="29" actId="1076"/>
          <ac:spMkLst>
            <pc:docMk/>
            <pc:sldMk cId="116441242" sldId="256"/>
            <ac:spMk id="12" creationId="{788B9CE0-D42C-0074-174F-BA6A12070EAE}"/>
          </ac:spMkLst>
        </pc:spChg>
        <pc:picChg chg="add mod">
          <ac:chgData name="Roche Johnson" userId="0e448ccd-68b3-44f2-adfe-39f78cafac48" providerId="ADAL" clId="{EAD79063-3E28-42DF-A46D-C3B4A237EDD2}" dt="2022-11-08T18:05:42.035" v="8"/>
          <ac:picMkLst>
            <pc:docMk/>
            <pc:sldMk cId="116441242" sldId="256"/>
            <ac:picMk id="3" creationId="{D7CD334D-B74F-6D63-FC40-725220A88249}"/>
          </ac:picMkLst>
        </pc:picChg>
        <pc:picChg chg="add mod">
          <ac:chgData name="Roche Johnson" userId="0e448ccd-68b3-44f2-adfe-39f78cafac48" providerId="ADAL" clId="{EAD79063-3E28-42DF-A46D-C3B4A237EDD2}" dt="2022-11-08T18:05:42.035" v="8"/>
          <ac:picMkLst>
            <pc:docMk/>
            <pc:sldMk cId="116441242" sldId="256"/>
            <ac:picMk id="4" creationId="{A06F204C-BFA1-634C-22F9-73AF0CF79ACC}"/>
          </ac:picMkLst>
        </pc:picChg>
        <pc:picChg chg="add mod">
          <ac:chgData name="Roche Johnson" userId="0e448ccd-68b3-44f2-adfe-39f78cafac48" providerId="ADAL" clId="{EAD79063-3E28-42DF-A46D-C3B4A237EDD2}" dt="2022-11-08T18:05:42.035" v="8"/>
          <ac:picMkLst>
            <pc:docMk/>
            <pc:sldMk cId="116441242" sldId="256"/>
            <ac:picMk id="5" creationId="{B9162840-3B6B-1A81-DDC1-F7A06C2DED63}"/>
          </ac:picMkLst>
        </pc:picChg>
        <pc:picChg chg="add mod">
          <ac:chgData name="Roche Johnson" userId="0e448ccd-68b3-44f2-adfe-39f78cafac48" providerId="ADAL" clId="{EAD79063-3E28-42DF-A46D-C3B4A237EDD2}" dt="2022-11-08T18:05:42.035" v="8"/>
          <ac:picMkLst>
            <pc:docMk/>
            <pc:sldMk cId="116441242" sldId="256"/>
            <ac:picMk id="6" creationId="{D95AC79E-D817-B38D-3452-8C112CE66ACF}"/>
          </ac:picMkLst>
        </pc:picChg>
        <pc:picChg chg="add mod">
          <ac:chgData name="Roche Johnson" userId="0e448ccd-68b3-44f2-adfe-39f78cafac48" providerId="ADAL" clId="{EAD79063-3E28-42DF-A46D-C3B4A237EDD2}" dt="2022-11-08T18:05:42.035" v="8"/>
          <ac:picMkLst>
            <pc:docMk/>
            <pc:sldMk cId="116441242" sldId="256"/>
            <ac:picMk id="7" creationId="{D833A17A-A4A9-C04E-716E-B804C6DF4E85}"/>
          </ac:picMkLst>
        </pc:picChg>
        <pc:picChg chg="del">
          <ac:chgData name="Roche Johnson" userId="0e448ccd-68b3-44f2-adfe-39f78cafac48" providerId="ADAL" clId="{EAD79063-3E28-42DF-A46D-C3B4A237EDD2}" dt="2022-11-08T18:05:25.649" v="6" actId="478"/>
          <ac:picMkLst>
            <pc:docMk/>
            <pc:sldMk cId="116441242" sldId="256"/>
            <ac:picMk id="8" creationId="{B1D84612-F4F0-4648-BBD8-61E90477718D}"/>
          </ac:picMkLst>
        </pc:picChg>
        <pc:picChg chg="add mod">
          <ac:chgData name="Roche Johnson" userId="0e448ccd-68b3-44f2-adfe-39f78cafac48" providerId="ADAL" clId="{EAD79063-3E28-42DF-A46D-C3B4A237EDD2}" dt="2022-11-08T18:05:42.035" v="8"/>
          <ac:picMkLst>
            <pc:docMk/>
            <pc:sldMk cId="116441242" sldId="256"/>
            <ac:picMk id="10" creationId="{26DB1F55-7314-F8FA-4F5A-0BCD3CA96D29}"/>
          </ac:picMkLst>
        </pc:picChg>
        <pc:picChg chg="add mod">
          <ac:chgData name="Roche Johnson" userId="0e448ccd-68b3-44f2-adfe-39f78cafac48" providerId="ADAL" clId="{EAD79063-3E28-42DF-A46D-C3B4A237EDD2}" dt="2022-11-08T18:06:23.262" v="12" actId="1076"/>
          <ac:picMkLst>
            <pc:docMk/>
            <pc:sldMk cId="116441242" sldId="256"/>
            <ac:picMk id="11" creationId="{6905E50E-06F6-395B-CB25-81FBE0665E72}"/>
          </ac:picMkLst>
        </pc:picChg>
      </pc:sldChg>
      <pc:sldChg chg="modSp mod">
        <pc:chgData name="Roche Johnson" userId="0e448ccd-68b3-44f2-adfe-39f78cafac48" providerId="ADAL" clId="{EAD79063-3E28-42DF-A46D-C3B4A237EDD2}" dt="2022-11-15T16:41:19.241" v="69" actId="20577"/>
        <pc:sldMkLst>
          <pc:docMk/>
          <pc:sldMk cId="3940201658" sldId="263"/>
        </pc:sldMkLst>
        <pc:spChg chg="mod">
          <ac:chgData name="Roche Johnson" userId="0e448ccd-68b3-44f2-adfe-39f78cafac48" providerId="ADAL" clId="{EAD79063-3E28-42DF-A46D-C3B4A237EDD2}" dt="2022-11-15T16:41:19.241" v="69" actId="20577"/>
          <ac:spMkLst>
            <pc:docMk/>
            <pc:sldMk cId="3940201658" sldId="263"/>
            <ac:spMk id="3" creationId="{472C0580-8052-4C33-81EA-8823A6FB3C04}"/>
          </ac:spMkLst>
        </pc:spChg>
      </pc:sldChg>
      <pc:sldChg chg="addSp delSp modSp mod">
        <pc:chgData name="Roche Johnson" userId="0e448ccd-68b3-44f2-adfe-39f78cafac48" providerId="ADAL" clId="{EAD79063-3E28-42DF-A46D-C3B4A237EDD2}" dt="2022-11-08T18:10:56.496" v="68" actId="14861"/>
        <pc:sldMkLst>
          <pc:docMk/>
          <pc:sldMk cId="2652189751" sldId="264"/>
        </pc:sldMkLst>
        <pc:spChg chg="add mod">
          <ac:chgData name="Roche Johnson" userId="0e448ccd-68b3-44f2-adfe-39f78cafac48" providerId="ADAL" clId="{EAD79063-3E28-42DF-A46D-C3B4A237EDD2}" dt="2022-11-08T18:09:59.121" v="59" actId="20577"/>
          <ac:spMkLst>
            <pc:docMk/>
            <pc:sldMk cId="2652189751" sldId="264"/>
            <ac:spMk id="7" creationId="{6B97E860-8FF9-3BF8-3DB1-B0B1BBC33E3C}"/>
          </ac:spMkLst>
        </pc:spChg>
        <pc:spChg chg="add mod ord">
          <ac:chgData name="Roche Johnson" userId="0e448ccd-68b3-44f2-adfe-39f78cafac48" providerId="ADAL" clId="{EAD79063-3E28-42DF-A46D-C3B4A237EDD2}" dt="2022-11-08T18:08:59.710" v="45" actId="167"/>
          <ac:spMkLst>
            <pc:docMk/>
            <pc:sldMk cId="2652189751" sldId="264"/>
            <ac:spMk id="8" creationId="{8D03D74A-11E2-5E26-01E1-0226AE4F209D}"/>
          </ac:spMkLst>
        </pc:spChg>
        <pc:spChg chg="add del mod">
          <ac:chgData name="Roche Johnson" userId="0e448ccd-68b3-44f2-adfe-39f78cafac48" providerId="ADAL" clId="{EAD79063-3E28-42DF-A46D-C3B4A237EDD2}" dt="2022-11-08T18:09:31.370" v="52"/>
          <ac:spMkLst>
            <pc:docMk/>
            <pc:sldMk cId="2652189751" sldId="264"/>
            <ac:spMk id="9" creationId="{DC72FF8C-BEDB-C7E1-9BE3-5210043D11AE}"/>
          </ac:spMkLst>
        </pc:spChg>
        <pc:picChg chg="add mod">
          <ac:chgData name="Roche Johnson" userId="0e448ccd-68b3-44f2-adfe-39f78cafac48" providerId="ADAL" clId="{EAD79063-3E28-42DF-A46D-C3B4A237EDD2}" dt="2022-11-08T18:10:56.496" v="68" actId="14861"/>
          <ac:picMkLst>
            <pc:docMk/>
            <pc:sldMk cId="2652189751" sldId="264"/>
            <ac:picMk id="10" creationId="{FC306838-07BA-E7FA-86EA-8EC6F228642C}"/>
          </ac:picMkLst>
        </pc:picChg>
        <pc:picChg chg="add mod">
          <ac:chgData name="Roche Johnson" userId="0e448ccd-68b3-44f2-adfe-39f78cafac48" providerId="ADAL" clId="{EAD79063-3E28-42DF-A46D-C3B4A237EDD2}" dt="2022-11-08T18:09:41.382" v="54" actId="1076"/>
          <ac:picMkLst>
            <pc:docMk/>
            <pc:sldMk cId="2652189751" sldId="264"/>
            <ac:picMk id="11" creationId="{DD20205A-AE03-475A-ADD0-BA9ED28639DF}"/>
          </ac:picMkLst>
        </pc:picChg>
      </pc:sldChg>
    </pc:docChg>
  </pc:docChgLst>
  <pc:docChgLst>
    <pc:chgData name="Roche Johnson" userId="0e448ccd-68b3-44f2-adfe-39f78cafac48" providerId="ADAL" clId="{FCAF0D37-6A52-4CA3-A69E-120C3E44AD55}"/>
    <pc:docChg chg="undo custSel addSld modSld modMainMaster">
      <pc:chgData name="Roche Johnson" userId="0e448ccd-68b3-44f2-adfe-39f78cafac48" providerId="ADAL" clId="{FCAF0D37-6A52-4CA3-A69E-120C3E44AD55}" dt="2023-02-22T19:19:27.840" v="2617" actId="1076"/>
      <pc:docMkLst>
        <pc:docMk/>
      </pc:docMkLst>
      <pc:sldChg chg="addSp delSp modSp mod">
        <pc:chgData name="Roche Johnson" userId="0e448ccd-68b3-44f2-adfe-39f78cafac48" providerId="ADAL" clId="{FCAF0D37-6A52-4CA3-A69E-120C3E44AD55}" dt="2023-02-22T19:19:27.840" v="2617" actId="1076"/>
        <pc:sldMkLst>
          <pc:docMk/>
          <pc:sldMk cId="116441242" sldId="256"/>
        </pc:sldMkLst>
        <pc:spChg chg="add del mod">
          <ac:chgData name="Roche Johnson" userId="0e448ccd-68b3-44f2-adfe-39f78cafac48" providerId="ADAL" clId="{FCAF0D37-6A52-4CA3-A69E-120C3E44AD55}" dt="2023-02-20T20:16:18.819" v="143" actId="14100"/>
          <ac:spMkLst>
            <pc:docMk/>
            <pc:sldMk cId="116441242" sldId="256"/>
            <ac:spMk id="2" creationId="{ECC08FA2-9085-44E0-B504-85666263BF85}"/>
          </ac:spMkLst>
        </pc:spChg>
        <pc:spChg chg="add del mod">
          <ac:chgData name="Roche Johnson" userId="0e448ccd-68b3-44f2-adfe-39f78cafac48" providerId="ADAL" clId="{FCAF0D37-6A52-4CA3-A69E-120C3E44AD55}" dt="2023-02-20T20:15:50.195" v="103" actId="478"/>
          <ac:spMkLst>
            <pc:docMk/>
            <pc:sldMk cId="116441242" sldId="256"/>
            <ac:spMk id="9" creationId="{401D71A5-2D52-8093-7D42-708E07254690}"/>
          </ac:spMkLst>
        </pc:spChg>
        <pc:spChg chg="mod">
          <ac:chgData name="Roche Johnson" userId="0e448ccd-68b3-44f2-adfe-39f78cafac48" providerId="ADAL" clId="{FCAF0D37-6A52-4CA3-A69E-120C3E44AD55}" dt="2023-02-22T19:06:58.796" v="2606" actId="20577"/>
          <ac:spMkLst>
            <pc:docMk/>
            <pc:sldMk cId="116441242" sldId="256"/>
            <ac:spMk id="12" creationId="{788B9CE0-D42C-0074-174F-BA6A12070EAE}"/>
          </ac:spMkLst>
        </pc:spChg>
        <pc:picChg chg="mod">
          <ac:chgData name="Roche Johnson" userId="0e448ccd-68b3-44f2-adfe-39f78cafac48" providerId="ADAL" clId="{FCAF0D37-6A52-4CA3-A69E-120C3E44AD55}" dt="2023-02-22T19:19:27.840" v="2617" actId="1076"/>
          <ac:picMkLst>
            <pc:docMk/>
            <pc:sldMk cId="116441242" sldId="256"/>
            <ac:picMk id="11" creationId="{6905E50E-06F6-395B-CB25-81FBE0665E72}"/>
          </ac:picMkLst>
        </pc:picChg>
      </pc:sldChg>
      <pc:sldChg chg="addSp delSp modSp mod">
        <pc:chgData name="Roche Johnson" userId="0e448ccd-68b3-44f2-adfe-39f78cafac48" providerId="ADAL" clId="{FCAF0D37-6A52-4CA3-A69E-120C3E44AD55}" dt="2023-02-21T17:20:24.677" v="2171"/>
        <pc:sldMkLst>
          <pc:docMk/>
          <pc:sldMk cId="548193095" sldId="257"/>
        </pc:sldMkLst>
        <pc:spChg chg="mod">
          <ac:chgData name="Roche Johnson" userId="0e448ccd-68b3-44f2-adfe-39f78cafac48" providerId="ADAL" clId="{FCAF0D37-6A52-4CA3-A69E-120C3E44AD55}" dt="2023-02-20T20:15:32.959" v="101" actId="2711"/>
          <ac:spMkLst>
            <pc:docMk/>
            <pc:sldMk cId="548193095" sldId="257"/>
            <ac:spMk id="2" creationId="{82476F75-C44D-4BCF-9F65-BE88843C99D3}"/>
          </ac:spMkLst>
        </pc:spChg>
        <pc:spChg chg="mod">
          <ac:chgData name="Roche Johnson" userId="0e448ccd-68b3-44f2-adfe-39f78cafac48" providerId="ADAL" clId="{FCAF0D37-6A52-4CA3-A69E-120C3E44AD55}" dt="2023-02-20T20:29:59.929" v="162" actId="2711"/>
          <ac:spMkLst>
            <pc:docMk/>
            <pc:sldMk cId="548193095" sldId="257"/>
            <ac:spMk id="12" creationId="{BCD3EC71-3D0C-483E-B31A-586FAEFF616B}"/>
          </ac:spMkLst>
        </pc:spChg>
        <pc:spChg chg="mod">
          <ac:chgData name="Roche Johnson" userId="0e448ccd-68b3-44f2-adfe-39f78cafac48" providerId="ADAL" clId="{FCAF0D37-6A52-4CA3-A69E-120C3E44AD55}" dt="2023-02-20T20:29:59.929" v="162" actId="2711"/>
          <ac:spMkLst>
            <pc:docMk/>
            <pc:sldMk cId="548193095" sldId="257"/>
            <ac:spMk id="13" creationId="{8B3871EE-13A5-42D4-A248-4791556848D5}"/>
          </ac:spMkLst>
        </pc:spChg>
        <pc:spChg chg="mod">
          <ac:chgData name="Roche Johnson" userId="0e448ccd-68b3-44f2-adfe-39f78cafac48" providerId="ADAL" clId="{FCAF0D37-6A52-4CA3-A69E-120C3E44AD55}" dt="2023-02-20T20:29:59.929" v="162" actId="2711"/>
          <ac:spMkLst>
            <pc:docMk/>
            <pc:sldMk cId="548193095" sldId="257"/>
            <ac:spMk id="14" creationId="{DB40FB77-E467-4F71-BFA7-B995FE371657}"/>
          </ac:spMkLst>
        </pc:spChg>
        <pc:spChg chg="mod">
          <ac:chgData name="Roche Johnson" userId="0e448ccd-68b3-44f2-adfe-39f78cafac48" providerId="ADAL" clId="{FCAF0D37-6A52-4CA3-A69E-120C3E44AD55}" dt="2023-02-20T20:29:59.929" v="162" actId="2711"/>
          <ac:spMkLst>
            <pc:docMk/>
            <pc:sldMk cId="548193095" sldId="257"/>
            <ac:spMk id="17" creationId="{1E365420-7C14-4898-89BB-79356340A7BF}"/>
          </ac:spMkLst>
        </pc:spChg>
        <pc:spChg chg="mod">
          <ac:chgData name="Roche Johnson" userId="0e448ccd-68b3-44f2-adfe-39f78cafac48" providerId="ADAL" clId="{FCAF0D37-6A52-4CA3-A69E-120C3E44AD55}" dt="2023-02-20T20:29:59.929" v="162" actId="2711"/>
          <ac:spMkLst>
            <pc:docMk/>
            <pc:sldMk cId="548193095" sldId="257"/>
            <ac:spMk id="18" creationId="{1CA82DC3-97E0-49DB-9430-66E212C638AA}"/>
          </ac:spMkLst>
        </pc:spChg>
        <pc:spChg chg="mod">
          <ac:chgData name="Roche Johnson" userId="0e448ccd-68b3-44f2-adfe-39f78cafac48" providerId="ADAL" clId="{FCAF0D37-6A52-4CA3-A69E-120C3E44AD55}" dt="2023-02-20T20:29:59.929" v="162" actId="2711"/>
          <ac:spMkLst>
            <pc:docMk/>
            <pc:sldMk cId="548193095" sldId="257"/>
            <ac:spMk id="20" creationId="{DCE101A8-A7E0-4038-A7CF-28DB4F8C025A}"/>
          </ac:spMkLst>
        </pc:spChg>
        <pc:grpChg chg="add mod">
          <ac:chgData name="Roche Johnson" userId="0e448ccd-68b3-44f2-adfe-39f78cafac48" providerId="ADAL" clId="{FCAF0D37-6A52-4CA3-A69E-120C3E44AD55}" dt="2023-02-21T17:20:19.244" v="2170"/>
          <ac:grpSpMkLst>
            <pc:docMk/>
            <pc:sldMk cId="548193095" sldId="257"/>
            <ac:grpSpMk id="3" creationId="{6AEFE15D-DFA8-35A9-4899-9C12B31E184D}"/>
          </ac:grpSpMkLst>
        </pc:grpChg>
        <pc:grpChg chg="add mod">
          <ac:chgData name="Roche Johnson" userId="0e448ccd-68b3-44f2-adfe-39f78cafac48" providerId="ADAL" clId="{FCAF0D37-6A52-4CA3-A69E-120C3E44AD55}" dt="2023-02-21T17:20:24.677" v="2171"/>
          <ac:grpSpMkLst>
            <pc:docMk/>
            <pc:sldMk cId="548193095" sldId="257"/>
            <ac:grpSpMk id="11" creationId="{A6EF5731-8AE8-ED49-60BF-A81099AA4D8E}"/>
          </ac:grpSpMkLst>
        </pc:grpChg>
        <pc:picChg chg="add del mod ord">
          <ac:chgData name="Roche Johnson" userId="0e448ccd-68b3-44f2-adfe-39f78cafac48" providerId="ADAL" clId="{FCAF0D37-6A52-4CA3-A69E-120C3E44AD55}" dt="2023-02-20T21:50:46.879" v="2080" actId="478"/>
          <ac:picMkLst>
            <pc:docMk/>
            <pc:sldMk cId="548193095" sldId="257"/>
            <ac:picMk id="3" creationId="{18E57E18-9884-36E2-F900-94FF2FD1CBE7}"/>
          </ac:picMkLst>
        </pc:picChg>
        <pc:cxnChg chg="mod">
          <ac:chgData name="Roche Johnson" userId="0e448ccd-68b3-44f2-adfe-39f78cafac48" providerId="ADAL" clId="{FCAF0D37-6A52-4CA3-A69E-120C3E44AD55}" dt="2023-02-21T17:20:19.244" v="2170"/>
          <ac:cxnSpMkLst>
            <pc:docMk/>
            <pc:sldMk cId="548193095" sldId="257"/>
            <ac:cxnSpMk id="4" creationId="{15AD78D3-4EF1-3163-94E9-BA8CB302D6D9}"/>
          </ac:cxnSpMkLst>
        </pc:cxnChg>
        <pc:cxnChg chg="mod">
          <ac:chgData name="Roche Johnson" userId="0e448ccd-68b3-44f2-adfe-39f78cafac48" providerId="ADAL" clId="{FCAF0D37-6A52-4CA3-A69E-120C3E44AD55}" dt="2023-02-21T17:20:19.244" v="2170"/>
          <ac:cxnSpMkLst>
            <pc:docMk/>
            <pc:sldMk cId="548193095" sldId="257"/>
            <ac:cxnSpMk id="5" creationId="{450250B6-AF6F-023F-B14C-7722C510B4B9}"/>
          </ac:cxnSpMkLst>
        </pc:cxnChg>
        <pc:cxnChg chg="mod">
          <ac:chgData name="Roche Johnson" userId="0e448ccd-68b3-44f2-adfe-39f78cafac48" providerId="ADAL" clId="{FCAF0D37-6A52-4CA3-A69E-120C3E44AD55}" dt="2023-02-21T17:20:24.677" v="2171"/>
          <ac:cxnSpMkLst>
            <pc:docMk/>
            <pc:sldMk cId="548193095" sldId="257"/>
            <ac:cxnSpMk id="15" creationId="{6E0F1501-3684-909F-CBC7-AF24B31DEE23}"/>
          </ac:cxnSpMkLst>
        </pc:cxnChg>
        <pc:cxnChg chg="mod">
          <ac:chgData name="Roche Johnson" userId="0e448ccd-68b3-44f2-adfe-39f78cafac48" providerId="ADAL" clId="{FCAF0D37-6A52-4CA3-A69E-120C3E44AD55}" dt="2023-02-21T17:20:24.677" v="2171"/>
          <ac:cxnSpMkLst>
            <pc:docMk/>
            <pc:sldMk cId="548193095" sldId="257"/>
            <ac:cxnSpMk id="16" creationId="{D88DDB44-3201-7AD3-1198-925C54EEDFC0}"/>
          </ac:cxnSpMkLst>
        </pc:cxnChg>
      </pc:sldChg>
      <pc:sldChg chg="addSp delSp modSp mod">
        <pc:chgData name="Roche Johnson" userId="0e448ccd-68b3-44f2-adfe-39f78cafac48" providerId="ADAL" clId="{FCAF0D37-6A52-4CA3-A69E-120C3E44AD55}" dt="2023-02-21T17:33:38.325" v="2437" actId="1076"/>
        <pc:sldMkLst>
          <pc:docMk/>
          <pc:sldMk cId="4104900684" sldId="258"/>
        </pc:sldMkLst>
        <pc:spChg chg="mod">
          <ac:chgData name="Roche Johnson" userId="0e448ccd-68b3-44f2-adfe-39f78cafac48" providerId="ADAL" clId="{FCAF0D37-6A52-4CA3-A69E-120C3E44AD55}" dt="2023-02-21T17:32:42.762" v="2426" actId="1076"/>
          <ac:spMkLst>
            <pc:docMk/>
            <pc:sldMk cId="4104900684" sldId="258"/>
            <ac:spMk id="4" creationId="{AC4213A0-583D-46C5-988E-3E7512B504A1}"/>
          </ac:spMkLst>
        </pc:spChg>
        <pc:spChg chg="mod">
          <ac:chgData name="Roche Johnson" userId="0e448ccd-68b3-44f2-adfe-39f78cafac48" providerId="ADAL" clId="{FCAF0D37-6A52-4CA3-A69E-120C3E44AD55}" dt="2023-02-21T17:32:45.483" v="2427" actId="1076"/>
          <ac:spMkLst>
            <pc:docMk/>
            <pc:sldMk cId="4104900684" sldId="258"/>
            <ac:spMk id="5" creationId="{CC7E9808-B1E2-4B2A-BC99-1287C8CEAF8A}"/>
          </ac:spMkLst>
        </pc:spChg>
        <pc:spChg chg="mod">
          <ac:chgData name="Roche Johnson" userId="0e448ccd-68b3-44f2-adfe-39f78cafac48" providerId="ADAL" clId="{FCAF0D37-6A52-4CA3-A69E-120C3E44AD55}" dt="2023-02-21T17:32:49.246" v="2428" actId="1076"/>
          <ac:spMkLst>
            <pc:docMk/>
            <pc:sldMk cId="4104900684" sldId="258"/>
            <ac:spMk id="6" creationId="{507D6E0E-D93B-4B46-8E67-1BAEAB6FC699}"/>
          </ac:spMkLst>
        </pc:spChg>
        <pc:grpChg chg="add mod">
          <ac:chgData name="Roche Johnson" userId="0e448ccd-68b3-44f2-adfe-39f78cafac48" providerId="ADAL" clId="{FCAF0D37-6A52-4CA3-A69E-120C3E44AD55}" dt="2023-02-21T17:18:38.468" v="2153"/>
          <ac:grpSpMkLst>
            <pc:docMk/>
            <pc:sldMk cId="4104900684" sldId="258"/>
            <ac:grpSpMk id="10" creationId="{FFBD1661-0F63-2BFE-88BC-F667438B169A}"/>
          </ac:grpSpMkLst>
        </pc:grpChg>
        <pc:grpChg chg="add mod">
          <ac:chgData name="Roche Johnson" userId="0e448ccd-68b3-44f2-adfe-39f78cafac48" providerId="ADAL" clId="{FCAF0D37-6A52-4CA3-A69E-120C3E44AD55}" dt="2023-02-21T17:18:46.316" v="2154"/>
          <ac:grpSpMkLst>
            <pc:docMk/>
            <pc:sldMk cId="4104900684" sldId="258"/>
            <ac:grpSpMk id="13" creationId="{2AE681CB-C33F-30FC-CB22-229579D18AD5}"/>
          </ac:grpSpMkLst>
        </pc:grpChg>
        <pc:grpChg chg="add mod">
          <ac:chgData name="Roche Johnson" userId="0e448ccd-68b3-44f2-adfe-39f78cafac48" providerId="ADAL" clId="{FCAF0D37-6A52-4CA3-A69E-120C3E44AD55}" dt="2023-02-21T17:33:24.598" v="2435" actId="1076"/>
          <ac:grpSpMkLst>
            <pc:docMk/>
            <pc:sldMk cId="4104900684" sldId="258"/>
            <ac:grpSpMk id="16" creationId="{BA2E9BEA-338C-C79E-21ED-0F3A6F231A6E}"/>
          </ac:grpSpMkLst>
        </pc:grpChg>
        <pc:grpChg chg="add mod">
          <ac:chgData name="Roche Johnson" userId="0e448ccd-68b3-44f2-adfe-39f78cafac48" providerId="ADAL" clId="{FCAF0D37-6A52-4CA3-A69E-120C3E44AD55}" dt="2023-02-21T17:33:38.325" v="2437" actId="1076"/>
          <ac:grpSpMkLst>
            <pc:docMk/>
            <pc:sldMk cId="4104900684" sldId="258"/>
            <ac:grpSpMk id="19" creationId="{FFCD4F99-D39C-A48F-75E2-C11D502EE400}"/>
          </ac:grpSpMkLst>
        </pc:grpChg>
        <pc:picChg chg="add del mod">
          <ac:chgData name="Roche Johnson" userId="0e448ccd-68b3-44f2-adfe-39f78cafac48" providerId="ADAL" clId="{FCAF0D37-6A52-4CA3-A69E-120C3E44AD55}" dt="2023-02-21T17:18:18.361" v="2151" actId="478"/>
          <ac:picMkLst>
            <pc:docMk/>
            <pc:sldMk cId="4104900684" sldId="258"/>
            <ac:picMk id="3" creationId="{0CBB2E25-4B3A-63B4-DF96-1EE45ABF7D70}"/>
          </ac:picMkLst>
        </pc:picChg>
        <pc:cxnChg chg="mod">
          <ac:chgData name="Roche Johnson" userId="0e448ccd-68b3-44f2-adfe-39f78cafac48" providerId="ADAL" clId="{FCAF0D37-6A52-4CA3-A69E-120C3E44AD55}" dt="2023-02-21T17:18:38.468" v="2153"/>
          <ac:cxnSpMkLst>
            <pc:docMk/>
            <pc:sldMk cId="4104900684" sldId="258"/>
            <ac:cxnSpMk id="11" creationId="{52DFCDE6-7210-C710-87D3-8983A3A32403}"/>
          </ac:cxnSpMkLst>
        </pc:cxnChg>
        <pc:cxnChg chg="mod">
          <ac:chgData name="Roche Johnson" userId="0e448ccd-68b3-44f2-adfe-39f78cafac48" providerId="ADAL" clId="{FCAF0D37-6A52-4CA3-A69E-120C3E44AD55}" dt="2023-02-21T17:18:38.468" v="2153"/>
          <ac:cxnSpMkLst>
            <pc:docMk/>
            <pc:sldMk cId="4104900684" sldId="258"/>
            <ac:cxnSpMk id="12" creationId="{C07EB7A2-4020-2E60-A124-7D18EC34DBCE}"/>
          </ac:cxnSpMkLst>
        </pc:cxnChg>
        <pc:cxnChg chg="mod">
          <ac:chgData name="Roche Johnson" userId="0e448ccd-68b3-44f2-adfe-39f78cafac48" providerId="ADAL" clId="{FCAF0D37-6A52-4CA3-A69E-120C3E44AD55}" dt="2023-02-21T17:18:46.316" v="2154"/>
          <ac:cxnSpMkLst>
            <pc:docMk/>
            <pc:sldMk cId="4104900684" sldId="258"/>
            <ac:cxnSpMk id="14" creationId="{BFF321BB-A27C-A1B5-47B7-45004657D426}"/>
          </ac:cxnSpMkLst>
        </pc:cxnChg>
        <pc:cxnChg chg="mod">
          <ac:chgData name="Roche Johnson" userId="0e448ccd-68b3-44f2-adfe-39f78cafac48" providerId="ADAL" clId="{FCAF0D37-6A52-4CA3-A69E-120C3E44AD55}" dt="2023-02-21T17:18:46.316" v="2154"/>
          <ac:cxnSpMkLst>
            <pc:docMk/>
            <pc:sldMk cId="4104900684" sldId="258"/>
            <ac:cxnSpMk id="15" creationId="{36389577-D51F-B5E9-0321-B76F5C91E837}"/>
          </ac:cxnSpMkLst>
        </pc:cxnChg>
        <pc:cxnChg chg="mod">
          <ac:chgData name="Roche Johnson" userId="0e448ccd-68b3-44f2-adfe-39f78cafac48" providerId="ADAL" clId="{FCAF0D37-6A52-4CA3-A69E-120C3E44AD55}" dt="2023-02-21T17:33:10.516" v="2432"/>
          <ac:cxnSpMkLst>
            <pc:docMk/>
            <pc:sldMk cId="4104900684" sldId="258"/>
            <ac:cxnSpMk id="17" creationId="{5F4F9B61-D34E-3850-E3DB-4520B76FCDB4}"/>
          </ac:cxnSpMkLst>
        </pc:cxnChg>
        <pc:cxnChg chg="mod">
          <ac:chgData name="Roche Johnson" userId="0e448ccd-68b3-44f2-adfe-39f78cafac48" providerId="ADAL" clId="{FCAF0D37-6A52-4CA3-A69E-120C3E44AD55}" dt="2023-02-21T17:33:10.516" v="2432"/>
          <ac:cxnSpMkLst>
            <pc:docMk/>
            <pc:sldMk cId="4104900684" sldId="258"/>
            <ac:cxnSpMk id="18" creationId="{C1F72E3D-E64B-169C-F4FE-C59D10B8FC82}"/>
          </ac:cxnSpMkLst>
        </pc:cxnChg>
        <pc:cxnChg chg="mod">
          <ac:chgData name="Roche Johnson" userId="0e448ccd-68b3-44f2-adfe-39f78cafac48" providerId="ADAL" clId="{FCAF0D37-6A52-4CA3-A69E-120C3E44AD55}" dt="2023-02-21T17:33:12.166" v="2433"/>
          <ac:cxnSpMkLst>
            <pc:docMk/>
            <pc:sldMk cId="4104900684" sldId="258"/>
            <ac:cxnSpMk id="20" creationId="{5907C20F-0152-C353-607F-1D6FC3099856}"/>
          </ac:cxnSpMkLst>
        </pc:cxnChg>
        <pc:cxnChg chg="mod">
          <ac:chgData name="Roche Johnson" userId="0e448ccd-68b3-44f2-adfe-39f78cafac48" providerId="ADAL" clId="{FCAF0D37-6A52-4CA3-A69E-120C3E44AD55}" dt="2023-02-21T17:33:12.166" v="2433"/>
          <ac:cxnSpMkLst>
            <pc:docMk/>
            <pc:sldMk cId="4104900684" sldId="258"/>
            <ac:cxnSpMk id="21" creationId="{207F70AF-10ED-D3E8-9832-1D72C6F82E6E}"/>
          </ac:cxnSpMkLst>
        </pc:cxnChg>
      </pc:sldChg>
      <pc:sldChg chg="addSp delSp modSp mod">
        <pc:chgData name="Roche Johnson" userId="0e448ccd-68b3-44f2-adfe-39f78cafac48" providerId="ADAL" clId="{FCAF0D37-6A52-4CA3-A69E-120C3E44AD55}" dt="2023-02-21T17:41:31.372" v="2579" actId="2711"/>
        <pc:sldMkLst>
          <pc:docMk/>
          <pc:sldMk cId="3849828108" sldId="259"/>
        </pc:sldMkLst>
        <pc:spChg chg="mod">
          <ac:chgData name="Roche Johnson" userId="0e448ccd-68b3-44f2-adfe-39f78cafac48" providerId="ADAL" clId="{FCAF0D37-6A52-4CA3-A69E-120C3E44AD55}" dt="2023-02-21T17:10:45.644" v="2103" actId="1076"/>
          <ac:spMkLst>
            <pc:docMk/>
            <pc:sldMk cId="3849828108" sldId="259"/>
            <ac:spMk id="2" creationId="{CCC00E58-6709-47DB-A373-E5F70FBAB644}"/>
          </ac:spMkLst>
        </pc:spChg>
        <pc:spChg chg="mod">
          <ac:chgData name="Roche Johnson" userId="0e448ccd-68b3-44f2-adfe-39f78cafac48" providerId="ADAL" clId="{FCAF0D37-6A52-4CA3-A69E-120C3E44AD55}" dt="2023-02-21T17:10:42.207" v="2102" actId="1076"/>
          <ac:spMkLst>
            <pc:docMk/>
            <pc:sldMk cId="3849828108" sldId="259"/>
            <ac:spMk id="3" creationId="{2F90CC65-D0FA-4339-893D-63042114034A}"/>
          </ac:spMkLst>
        </pc:spChg>
        <pc:grpChg chg="add mod">
          <ac:chgData name="Roche Johnson" userId="0e448ccd-68b3-44f2-adfe-39f78cafac48" providerId="ADAL" clId="{FCAF0D37-6A52-4CA3-A69E-120C3E44AD55}" dt="2023-02-21T17:19:35.910" v="2164"/>
          <ac:grpSpMkLst>
            <pc:docMk/>
            <pc:sldMk cId="3849828108" sldId="259"/>
            <ac:grpSpMk id="5" creationId="{60CBAB09-C0CC-2B30-7BF0-C601CE141825}"/>
          </ac:grpSpMkLst>
        </pc:grpChg>
        <pc:grpChg chg="add mod">
          <ac:chgData name="Roche Johnson" userId="0e448ccd-68b3-44f2-adfe-39f78cafac48" providerId="ADAL" clId="{FCAF0D37-6A52-4CA3-A69E-120C3E44AD55}" dt="2023-02-21T17:19:58.957" v="2167"/>
          <ac:grpSpMkLst>
            <pc:docMk/>
            <pc:sldMk cId="3849828108" sldId="259"/>
            <ac:grpSpMk id="8" creationId="{E0A853D6-510E-603E-D9C8-9FF98336CE1B}"/>
          </ac:grpSpMkLst>
        </pc:grpChg>
        <pc:graphicFrameChg chg="mod">
          <ac:chgData name="Roche Johnson" userId="0e448ccd-68b3-44f2-adfe-39f78cafac48" providerId="ADAL" clId="{FCAF0D37-6A52-4CA3-A69E-120C3E44AD55}" dt="2023-02-21T17:41:25.023" v="2578" actId="2711"/>
          <ac:graphicFrameMkLst>
            <pc:docMk/>
            <pc:sldMk cId="3849828108" sldId="259"/>
            <ac:graphicFrameMk id="15" creationId="{7E7E1FC1-B5C7-4A9C-9A3A-62182E53F8F7}"/>
          </ac:graphicFrameMkLst>
        </pc:graphicFrameChg>
        <pc:graphicFrameChg chg="mod">
          <ac:chgData name="Roche Johnson" userId="0e448ccd-68b3-44f2-adfe-39f78cafac48" providerId="ADAL" clId="{FCAF0D37-6A52-4CA3-A69E-120C3E44AD55}" dt="2023-02-21T17:41:31.372" v="2579" actId="2711"/>
          <ac:graphicFrameMkLst>
            <pc:docMk/>
            <pc:sldMk cId="3849828108" sldId="259"/>
            <ac:graphicFrameMk id="16" creationId="{07C01E9A-2C07-41B2-ABB7-5A1095203033}"/>
          </ac:graphicFrameMkLst>
        </pc:graphicFrameChg>
        <pc:picChg chg="add del mod">
          <ac:chgData name="Roche Johnson" userId="0e448ccd-68b3-44f2-adfe-39f78cafac48" providerId="ADAL" clId="{FCAF0D37-6A52-4CA3-A69E-120C3E44AD55}" dt="2023-02-21T17:10:18.946" v="2099" actId="478"/>
          <ac:picMkLst>
            <pc:docMk/>
            <pc:sldMk cId="3849828108" sldId="259"/>
            <ac:picMk id="4" creationId="{7E13388E-BD47-D8F4-4779-FCE2E00CC9BC}"/>
          </ac:picMkLst>
        </pc:picChg>
        <pc:picChg chg="ord">
          <ac:chgData name="Roche Johnson" userId="0e448ccd-68b3-44f2-adfe-39f78cafac48" providerId="ADAL" clId="{FCAF0D37-6A52-4CA3-A69E-120C3E44AD55}" dt="2023-02-21T17:10:36.690" v="2101" actId="167"/>
          <ac:picMkLst>
            <pc:docMk/>
            <pc:sldMk cId="3849828108" sldId="259"/>
            <ac:picMk id="17" creationId="{BFC99C39-AEE7-4C86-966D-BECE1C34E895}"/>
          </ac:picMkLst>
        </pc:picChg>
        <pc:cxnChg chg="mod">
          <ac:chgData name="Roche Johnson" userId="0e448ccd-68b3-44f2-adfe-39f78cafac48" providerId="ADAL" clId="{FCAF0D37-6A52-4CA3-A69E-120C3E44AD55}" dt="2023-02-21T17:19:35.910" v="2164"/>
          <ac:cxnSpMkLst>
            <pc:docMk/>
            <pc:sldMk cId="3849828108" sldId="259"/>
            <ac:cxnSpMk id="6" creationId="{58992390-6A5A-CC5B-2DF2-1E458EA8E33F}"/>
          </ac:cxnSpMkLst>
        </pc:cxnChg>
        <pc:cxnChg chg="mod">
          <ac:chgData name="Roche Johnson" userId="0e448ccd-68b3-44f2-adfe-39f78cafac48" providerId="ADAL" clId="{FCAF0D37-6A52-4CA3-A69E-120C3E44AD55}" dt="2023-02-21T17:19:35.910" v="2164"/>
          <ac:cxnSpMkLst>
            <pc:docMk/>
            <pc:sldMk cId="3849828108" sldId="259"/>
            <ac:cxnSpMk id="7" creationId="{25E1CB6D-9FCC-6E4E-F73C-2B9C9854A094}"/>
          </ac:cxnSpMkLst>
        </pc:cxnChg>
        <pc:cxnChg chg="mod">
          <ac:chgData name="Roche Johnson" userId="0e448ccd-68b3-44f2-adfe-39f78cafac48" providerId="ADAL" clId="{FCAF0D37-6A52-4CA3-A69E-120C3E44AD55}" dt="2023-02-21T17:19:58.957" v="2167"/>
          <ac:cxnSpMkLst>
            <pc:docMk/>
            <pc:sldMk cId="3849828108" sldId="259"/>
            <ac:cxnSpMk id="9" creationId="{F1D70261-1642-8C12-FECC-544DC47CABA5}"/>
          </ac:cxnSpMkLst>
        </pc:cxnChg>
        <pc:cxnChg chg="mod">
          <ac:chgData name="Roche Johnson" userId="0e448ccd-68b3-44f2-adfe-39f78cafac48" providerId="ADAL" clId="{FCAF0D37-6A52-4CA3-A69E-120C3E44AD55}" dt="2023-02-21T17:19:58.957" v="2167"/>
          <ac:cxnSpMkLst>
            <pc:docMk/>
            <pc:sldMk cId="3849828108" sldId="259"/>
            <ac:cxnSpMk id="10" creationId="{3659F743-D425-E75C-94E5-3A96A01E9DA3}"/>
          </ac:cxnSpMkLst>
        </pc:cxnChg>
      </pc:sldChg>
      <pc:sldChg chg="addSp delSp modSp mod">
        <pc:chgData name="Roche Johnson" userId="0e448ccd-68b3-44f2-adfe-39f78cafac48" providerId="ADAL" clId="{FCAF0D37-6A52-4CA3-A69E-120C3E44AD55}" dt="2023-02-21T17:41:11.126" v="2577" actId="2711"/>
        <pc:sldMkLst>
          <pc:docMk/>
          <pc:sldMk cId="2705837194" sldId="260"/>
        </pc:sldMkLst>
        <pc:spChg chg="mod">
          <ac:chgData name="Roche Johnson" userId="0e448ccd-68b3-44f2-adfe-39f78cafac48" providerId="ADAL" clId="{FCAF0D37-6A52-4CA3-A69E-120C3E44AD55}" dt="2023-02-21T17:10:05.480" v="2098" actId="20577"/>
          <ac:spMkLst>
            <pc:docMk/>
            <pc:sldMk cId="2705837194" sldId="260"/>
            <ac:spMk id="3" creationId="{46CE7D93-8964-4152-8432-25B597A90F30}"/>
          </ac:spMkLst>
        </pc:spChg>
        <pc:grpChg chg="add mod">
          <ac:chgData name="Roche Johnson" userId="0e448ccd-68b3-44f2-adfe-39f78cafac48" providerId="ADAL" clId="{FCAF0D37-6A52-4CA3-A69E-120C3E44AD55}" dt="2023-02-21T17:19:39.348" v="2165"/>
          <ac:grpSpMkLst>
            <pc:docMk/>
            <pc:sldMk cId="2705837194" sldId="260"/>
            <ac:grpSpMk id="8" creationId="{6AFE3242-7DCE-996B-073D-7000C3B5BCAC}"/>
          </ac:grpSpMkLst>
        </pc:grpChg>
        <pc:grpChg chg="add mod">
          <ac:chgData name="Roche Johnson" userId="0e448ccd-68b3-44f2-adfe-39f78cafac48" providerId="ADAL" clId="{FCAF0D37-6A52-4CA3-A69E-120C3E44AD55}" dt="2023-02-21T17:19:56.406" v="2166"/>
          <ac:grpSpMkLst>
            <pc:docMk/>
            <pc:sldMk cId="2705837194" sldId="260"/>
            <ac:grpSpMk id="11" creationId="{94922A74-ABBD-C914-FC8D-519BC7480B5B}"/>
          </ac:grpSpMkLst>
        </pc:grpChg>
        <pc:graphicFrameChg chg="mod">
          <ac:chgData name="Roche Johnson" userId="0e448ccd-68b3-44f2-adfe-39f78cafac48" providerId="ADAL" clId="{FCAF0D37-6A52-4CA3-A69E-120C3E44AD55}" dt="2023-02-21T17:41:11.126" v="2577" actId="2711"/>
          <ac:graphicFrameMkLst>
            <pc:docMk/>
            <pc:sldMk cId="2705837194" sldId="260"/>
            <ac:graphicFrameMk id="4" creationId="{32148183-70E2-4058-9C58-985F80594A57}"/>
          </ac:graphicFrameMkLst>
        </pc:graphicFrameChg>
        <pc:picChg chg="add del mod ord">
          <ac:chgData name="Roche Johnson" userId="0e448ccd-68b3-44f2-adfe-39f78cafac48" providerId="ADAL" clId="{FCAF0D37-6A52-4CA3-A69E-120C3E44AD55}" dt="2023-02-20T21:52:31.495" v="2094" actId="478"/>
          <ac:picMkLst>
            <pc:docMk/>
            <pc:sldMk cId="2705837194" sldId="260"/>
            <ac:picMk id="8" creationId="{2F12FD7E-523D-26CA-7AE9-EE55D61F8ECC}"/>
          </ac:picMkLst>
        </pc:picChg>
        <pc:cxnChg chg="mod">
          <ac:chgData name="Roche Johnson" userId="0e448ccd-68b3-44f2-adfe-39f78cafac48" providerId="ADAL" clId="{FCAF0D37-6A52-4CA3-A69E-120C3E44AD55}" dt="2023-02-21T17:19:39.348" v="2165"/>
          <ac:cxnSpMkLst>
            <pc:docMk/>
            <pc:sldMk cId="2705837194" sldId="260"/>
            <ac:cxnSpMk id="9" creationId="{32C06E16-8A72-424F-150F-A1445345FAA0}"/>
          </ac:cxnSpMkLst>
        </pc:cxnChg>
        <pc:cxnChg chg="mod">
          <ac:chgData name="Roche Johnson" userId="0e448ccd-68b3-44f2-adfe-39f78cafac48" providerId="ADAL" clId="{FCAF0D37-6A52-4CA3-A69E-120C3E44AD55}" dt="2023-02-21T17:19:39.348" v="2165"/>
          <ac:cxnSpMkLst>
            <pc:docMk/>
            <pc:sldMk cId="2705837194" sldId="260"/>
            <ac:cxnSpMk id="10" creationId="{433C3E34-04DA-9773-DA19-47B339664024}"/>
          </ac:cxnSpMkLst>
        </pc:cxnChg>
        <pc:cxnChg chg="mod">
          <ac:chgData name="Roche Johnson" userId="0e448ccd-68b3-44f2-adfe-39f78cafac48" providerId="ADAL" clId="{FCAF0D37-6A52-4CA3-A69E-120C3E44AD55}" dt="2023-02-21T17:19:56.406" v="2166"/>
          <ac:cxnSpMkLst>
            <pc:docMk/>
            <pc:sldMk cId="2705837194" sldId="260"/>
            <ac:cxnSpMk id="12" creationId="{4F6ED61E-3063-EF93-1BE7-F95F0BE5FB9A}"/>
          </ac:cxnSpMkLst>
        </pc:cxnChg>
        <pc:cxnChg chg="mod">
          <ac:chgData name="Roche Johnson" userId="0e448ccd-68b3-44f2-adfe-39f78cafac48" providerId="ADAL" clId="{FCAF0D37-6A52-4CA3-A69E-120C3E44AD55}" dt="2023-02-21T17:19:56.406" v="2166"/>
          <ac:cxnSpMkLst>
            <pc:docMk/>
            <pc:sldMk cId="2705837194" sldId="260"/>
            <ac:cxnSpMk id="13" creationId="{D9D12F58-5A1D-87A3-F0B8-E512CFC30D91}"/>
          </ac:cxnSpMkLst>
        </pc:cxnChg>
      </pc:sldChg>
      <pc:sldChg chg="addSp delSp modSp mod">
        <pc:chgData name="Roche Johnson" userId="0e448ccd-68b3-44f2-adfe-39f78cafac48" providerId="ADAL" clId="{FCAF0D37-6A52-4CA3-A69E-120C3E44AD55}" dt="2023-02-21T17:19:01.201" v="2157"/>
        <pc:sldMkLst>
          <pc:docMk/>
          <pc:sldMk cId="3108988338" sldId="261"/>
        </pc:sldMkLst>
        <pc:grpChg chg="add mod">
          <ac:chgData name="Roche Johnson" userId="0e448ccd-68b3-44f2-adfe-39f78cafac48" providerId="ADAL" clId="{FCAF0D37-6A52-4CA3-A69E-120C3E44AD55}" dt="2023-02-21T17:18:50.904" v="2155"/>
          <ac:grpSpMkLst>
            <pc:docMk/>
            <pc:sldMk cId="3108988338" sldId="261"/>
            <ac:grpSpMk id="9" creationId="{323FEFC4-5F6C-CD6C-E75E-33914C680CF4}"/>
          </ac:grpSpMkLst>
        </pc:grpChg>
        <pc:grpChg chg="add mod">
          <ac:chgData name="Roche Johnson" userId="0e448ccd-68b3-44f2-adfe-39f78cafac48" providerId="ADAL" clId="{FCAF0D37-6A52-4CA3-A69E-120C3E44AD55}" dt="2023-02-21T17:19:01.201" v="2157"/>
          <ac:grpSpMkLst>
            <pc:docMk/>
            <pc:sldMk cId="3108988338" sldId="261"/>
            <ac:grpSpMk id="12" creationId="{DF5C455E-34C0-6E76-8057-C31E3E5D7436}"/>
          </ac:grpSpMkLst>
        </pc:grpChg>
        <pc:picChg chg="add del mod">
          <ac:chgData name="Roche Johnson" userId="0e448ccd-68b3-44f2-adfe-39f78cafac48" providerId="ADAL" clId="{FCAF0D37-6A52-4CA3-A69E-120C3E44AD55}" dt="2023-02-21T17:18:54.323" v="2156" actId="478"/>
          <ac:picMkLst>
            <pc:docMk/>
            <pc:sldMk cId="3108988338" sldId="261"/>
            <ac:picMk id="3" creationId="{318ABA6A-29A3-414D-904B-B79DF9266173}"/>
          </ac:picMkLst>
        </pc:picChg>
        <pc:cxnChg chg="mod">
          <ac:chgData name="Roche Johnson" userId="0e448ccd-68b3-44f2-adfe-39f78cafac48" providerId="ADAL" clId="{FCAF0D37-6A52-4CA3-A69E-120C3E44AD55}" dt="2023-02-21T17:18:50.904" v="2155"/>
          <ac:cxnSpMkLst>
            <pc:docMk/>
            <pc:sldMk cId="3108988338" sldId="261"/>
            <ac:cxnSpMk id="10" creationId="{F19DF223-A35A-1512-EC29-E0DE0F5D176B}"/>
          </ac:cxnSpMkLst>
        </pc:cxnChg>
        <pc:cxnChg chg="mod">
          <ac:chgData name="Roche Johnson" userId="0e448ccd-68b3-44f2-adfe-39f78cafac48" providerId="ADAL" clId="{FCAF0D37-6A52-4CA3-A69E-120C3E44AD55}" dt="2023-02-21T17:18:50.904" v="2155"/>
          <ac:cxnSpMkLst>
            <pc:docMk/>
            <pc:sldMk cId="3108988338" sldId="261"/>
            <ac:cxnSpMk id="11" creationId="{1926C10B-062A-3F68-84C3-6B673A086D42}"/>
          </ac:cxnSpMkLst>
        </pc:cxnChg>
        <pc:cxnChg chg="mod">
          <ac:chgData name="Roche Johnson" userId="0e448ccd-68b3-44f2-adfe-39f78cafac48" providerId="ADAL" clId="{FCAF0D37-6A52-4CA3-A69E-120C3E44AD55}" dt="2023-02-21T17:19:01.201" v="2157"/>
          <ac:cxnSpMkLst>
            <pc:docMk/>
            <pc:sldMk cId="3108988338" sldId="261"/>
            <ac:cxnSpMk id="13" creationId="{4F061412-CFB8-55DF-3139-213153D1FEDC}"/>
          </ac:cxnSpMkLst>
        </pc:cxnChg>
        <pc:cxnChg chg="mod">
          <ac:chgData name="Roche Johnson" userId="0e448ccd-68b3-44f2-adfe-39f78cafac48" providerId="ADAL" clId="{FCAF0D37-6A52-4CA3-A69E-120C3E44AD55}" dt="2023-02-21T17:19:01.201" v="2157"/>
          <ac:cxnSpMkLst>
            <pc:docMk/>
            <pc:sldMk cId="3108988338" sldId="261"/>
            <ac:cxnSpMk id="14" creationId="{AF0240DE-96ED-F093-9F3B-E8C85580A848}"/>
          </ac:cxnSpMkLst>
        </pc:cxnChg>
      </pc:sldChg>
      <pc:sldChg chg="addSp delSp modSp mod">
        <pc:chgData name="Roche Johnson" userId="0e448ccd-68b3-44f2-adfe-39f78cafac48" providerId="ADAL" clId="{FCAF0D37-6A52-4CA3-A69E-120C3E44AD55}" dt="2023-02-21T17:37:53.462" v="2576" actId="14100"/>
        <pc:sldMkLst>
          <pc:docMk/>
          <pc:sldMk cId="3439116494" sldId="262"/>
        </pc:sldMkLst>
        <pc:spChg chg="mod">
          <ac:chgData name="Roche Johnson" userId="0e448ccd-68b3-44f2-adfe-39f78cafac48" providerId="ADAL" clId="{FCAF0D37-6A52-4CA3-A69E-120C3E44AD55}" dt="2023-02-21T17:32:57.442" v="2430" actId="1076"/>
          <ac:spMkLst>
            <pc:docMk/>
            <pc:sldMk cId="3439116494" sldId="262"/>
            <ac:spMk id="2" creationId="{7FB6E2C0-723A-42A8-A37A-5D8FA48FAEC1}"/>
          </ac:spMkLst>
        </pc:spChg>
        <pc:spChg chg="mod">
          <ac:chgData name="Roche Johnson" userId="0e448ccd-68b3-44f2-adfe-39f78cafac48" providerId="ADAL" clId="{FCAF0D37-6A52-4CA3-A69E-120C3E44AD55}" dt="2023-02-21T17:29:12.326" v="2403" actId="1076"/>
          <ac:spMkLst>
            <pc:docMk/>
            <pc:sldMk cId="3439116494" sldId="262"/>
            <ac:spMk id="7" creationId="{EAA50974-C4F9-4B04-87AA-F8C15346A542}"/>
          </ac:spMkLst>
        </pc:spChg>
        <pc:spChg chg="mod">
          <ac:chgData name="Roche Johnson" userId="0e448ccd-68b3-44f2-adfe-39f78cafac48" providerId="ADAL" clId="{FCAF0D37-6A52-4CA3-A69E-120C3E44AD55}" dt="2023-02-21T17:37:53.462" v="2576" actId="14100"/>
          <ac:spMkLst>
            <pc:docMk/>
            <pc:sldMk cId="3439116494" sldId="262"/>
            <ac:spMk id="8" creationId="{A155C59B-2D00-4132-8E5A-5F4BF6318198}"/>
          </ac:spMkLst>
        </pc:spChg>
        <pc:spChg chg="mod">
          <ac:chgData name="Roche Johnson" userId="0e448ccd-68b3-44f2-adfe-39f78cafac48" providerId="ADAL" clId="{FCAF0D37-6A52-4CA3-A69E-120C3E44AD55}" dt="2023-02-21T17:29:20.254" v="2405" actId="1076"/>
          <ac:spMkLst>
            <pc:docMk/>
            <pc:sldMk cId="3439116494" sldId="262"/>
            <ac:spMk id="9" creationId="{0A97E08B-09EA-40EB-B4C5-F2D05DC96792}"/>
          </ac:spMkLst>
        </pc:spChg>
        <pc:spChg chg="mod">
          <ac:chgData name="Roche Johnson" userId="0e448ccd-68b3-44f2-adfe-39f78cafac48" providerId="ADAL" clId="{FCAF0D37-6A52-4CA3-A69E-120C3E44AD55}" dt="2023-02-20T20:04:40.883" v="58" actId="1076"/>
          <ac:spMkLst>
            <pc:docMk/>
            <pc:sldMk cId="3439116494" sldId="262"/>
            <ac:spMk id="11" creationId="{BB3B4ED6-4330-4C6D-A3E0-C4A0A2D23B06}"/>
          </ac:spMkLst>
        </pc:spChg>
        <pc:grpChg chg="add mod">
          <ac:chgData name="Roche Johnson" userId="0e448ccd-68b3-44f2-adfe-39f78cafac48" providerId="ADAL" clId="{FCAF0D37-6A52-4CA3-A69E-120C3E44AD55}" dt="2023-02-21T17:19:22.146" v="2161"/>
          <ac:grpSpMkLst>
            <pc:docMk/>
            <pc:sldMk cId="3439116494" sldId="262"/>
            <ac:grpSpMk id="4" creationId="{9A1EE944-05EE-FBC2-093F-69F7CDD7E0B6}"/>
          </ac:grpSpMkLst>
        </pc:grpChg>
        <pc:grpChg chg="add mod">
          <ac:chgData name="Roche Johnson" userId="0e448ccd-68b3-44f2-adfe-39f78cafac48" providerId="ADAL" clId="{FCAF0D37-6A52-4CA3-A69E-120C3E44AD55}" dt="2023-02-21T17:20:03.605" v="2168"/>
          <ac:grpSpMkLst>
            <pc:docMk/>
            <pc:sldMk cId="3439116494" sldId="262"/>
            <ac:grpSpMk id="16" creationId="{DE9125A7-1FF4-9404-0E08-8D5FE4D7C725}"/>
          </ac:grpSpMkLst>
        </pc:grpChg>
        <pc:grpChg chg="add mod">
          <ac:chgData name="Roche Johnson" userId="0e448ccd-68b3-44f2-adfe-39f78cafac48" providerId="ADAL" clId="{FCAF0D37-6A52-4CA3-A69E-120C3E44AD55}" dt="2023-02-21T17:36:59.483" v="2569" actId="14100"/>
          <ac:grpSpMkLst>
            <pc:docMk/>
            <pc:sldMk cId="3439116494" sldId="262"/>
            <ac:grpSpMk id="23" creationId="{E32E2C5D-2F84-354E-8456-EE9F24835504}"/>
          </ac:grpSpMkLst>
        </pc:grpChg>
        <pc:grpChg chg="add mod">
          <ac:chgData name="Roche Johnson" userId="0e448ccd-68b3-44f2-adfe-39f78cafac48" providerId="ADAL" clId="{FCAF0D37-6A52-4CA3-A69E-120C3E44AD55}" dt="2023-02-21T17:37:18.201" v="2575" actId="1076"/>
          <ac:grpSpMkLst>
            <pc:docMk/>
            <pc:sldMk cId="3439116494" sldId="262"/>
            <ac:grpSpMk id="25" creationId="{59DF69C5-2A68-D2A3-8A41-6DED84AD3AEE}"/>
          </ac:grpSpMkLst>
        </pc:grpChg>
        <pc:picChg chg="add del mod">
          <ac:chgData name="Roche Johnson" userId="0e448ccd-68b3-44f2-adfe-39f78cafac48" providerId="ADAL" clId="{FCAF0D37-6A52-4CA3-A69E-120C3E44AD55}" dt="2023-02-21T17:19:24.825" v="2162" actId="478"/>
          <ac:picMkLst>
            <pc:docMk/>
            <pc:sldMk cId="3439116494" sldId="262"/>
            <ac:picMk id="3" creationId="{8341F288-3E37-28B7-3A66-BDBAAB4E7BC3}"/>
          </ac:picMkLst>
        </pc:picChg>
        <pc:cxnChg chg="mod">
          <ac:chgData name="Roche Johnson" userId="0e448ccd-68b3-44f2-adfe-39f78cafac48" providerId="ADAL" clId="{FCAF0D37-6A52-4CA3-A69E-120C3E44AD55}" dt="2023-02-21T17:33:05.611" v="2431" actId="164"/>
          <ac:cxnSpMkLst>
            <pc:docMk/>
            <pc:sldMk cId="3439116494" sldId="262"/>
            <ac:cxnSpMk id="5" creationId="{C91C44B2-84B5-42C7-9B50-6A3E38863A1F}"/>
          </ac:cxnSpMkLst>
        </pc:cxnChg>
        <pc:cxnChg chg="del mod">
          <ac:chgData name="Roche Johnson" userId="0e448ccd-68b3-44f2-adfe-39f78cafac48" providerId="ADAL" clId="{FCAF0D37-6A52-4CA3-A69E-120C3E44AD55}" dt="2023-02-21T17:37:10.717" v="2572" actId="478"/>
          <ac:cxnSpMkLst>
            <pc:docMk/>
            <pc:sldMk cId="3439116494" sldId="262"/>
            <ac:cxnSpMk id="6" creationId="{03D438B1-B1C0-41C0-A6C9-EF262DD4DA92}"/>
          </ac:cxnSpMkLst>
        </pc:cxnChg>
        <pc:cxnChg chg="mod">
          <ac:chgData name="Roche Johnson" userId="0e448ccd-68b3-44f2-adfe-39f78cafac48" providerId="ADAL" clId="{FCAF0D37-6A52-4CA3-A69E-120C3E44AD55}" dt="2023-02-21T17:19:22.146" v="2161"/>
          <ac:cxnSpMkLst>
            <pc:docMk/>
            <pc:sldMk cId="3439116494" sldId="262"/>
            <ac:cxnSpMk id="10" creationId="{525D5B5C-F506-F504-154F-88BECB2121EB}"/>
          </ac:cxnSpMkLst>
        </pc:cxnChg>
        <pc:cxnChg chg="mod">
          <ac:chgData name="Roche Johnson" userId="0e448ccd-68b3-44f2-adfe-39f78cafac48" providerId="ADAL" clId="{FCAF0D37-6A52-4CA3-A69E-120C3E44AD55}" dt="2023-02-21T17:19:22.146" v="2161"/>
          <ac:cxnSpMkLst>
            <pc:docMk/>
            <pc:sldMk cId="3439116494" sldId="262"/>
            <ac:cxnSpMk id="15" creationId="{91F8A5F8-E0F6-63A8-57D3-FB8A32EF4F7E}"/>
          </ac:cxnSpMkLst>
        </pc:cxnChg>
        <pc:cxnChg chg="mod">
          <ac:chgData name="Roche Johnson" userId="0e448ccd-68b3-44f2-adfe-39f78cafac48" providerId="ADAL" clId="{FCAF0D37-6A52-4CA3-A69E-120C3E44AD55}" dt="2023-02-21T17:20:03.605" v="2168"/>
          <ac:cxnSpMkLst>
            <pc:docMk/>
            <pc:sldMk cId="3439116494" sldId="262"/>
            <ac:cxnSpMk id="17" creationId="{8A3C39D4-759B-4221-818E-50C02521C84B}"/>
          </ac:cxnSpMkLst>
        </pc:cxnChg>
        <pc:cxnChg chg="mod">
          <ac:chgData name="Roche Johnson" userId="0e448ccd-68b3-44f2-adfe-39f78cafac48" providerId="ADAL" clId="{FCAF0D37-6A52-4CA3-A69E-120C3E44AD55}" dt="2023-02-21T17:20:03.605" v="2168"/>
          <ac:cxnSpMkLst>
            <pc:docMk/>
            <pc:sldMk cId="3439116494" sldId="262"/>
            <ac:cxnSpMk id="18" creationId="{279F3D4F-E504-377E-F6AE-8674A1D0C84D}"/>
          </ac:cxnSpMkLst>
        </pc:cxnChg>
        <pc:cxnChg chg="add mod">
          <ac:chgData name="Roche Johnson" userId="0e448ccd-68b3-44f2-adfe-39f78cafac48" providerId="ADAL" clId="{FCAF0D37-6A52-4CA3-A69E-120C3E44AD55}" dt="2023-02-21T17:33:05.611" v="2431" actId="164"/>
          <ac:cxnSpMkLst>
            <pc:docMk/>
            <pc:sldMk cId="3439116494" sldId="262"/>
            <ac:cxnSpMk id="19" creationId="{3281BB12-1DD8-4C9A-7172-5F6FEC9FA70A}"/>
          </ac:cxnSpMkLst>
        </pc:cxnChg>
        <pc:cxnChg chg="add del mod">
          <ac:chgData name="Roche Johnson" userId="0e448ccd-68b3-44f2-adfe-39f78cafac48" providerId="ADAL" clId="{FCAF0D37-6A52-4CA3-A69E-120C3E44AD55}" dt="2023-02-21T17:37:12.655" v="2573" actId="478"/>
          <ac:cxnSpMkLst>
            <pc:docMk/>
            <pc:sldMk cId="3439116494" sldId="262"/>
            <ac:cxnSpMk id="22" creationId="{EC4EE2D3-DCAC-A858-232A-80E23CB4D036}"/>
          </ac:cxnSpMkLst>
        </pc:cxnChg>
        <pc:cxnChg chg="mod">
          <ac:chgData name="Roche Johnson" userId="0e448ccd-68b3-44f2-adfe-39f78cafac48" providerId="ADAL" clId="{FCAF0D37-6A52-4CA3-A69E-120C3E44AD55}" dt="2023-02-21T17:37:15.208" v="2574"/>
          <ac:cxnSpMkLst>
            <pc:docMk/>
            <pc:sldMk cId="3439116494" sldId="262"/>
            <ac:cxnSpMk id="26" creationId="{4C1DCC0B-E12A-3B75-E2F1-FADD9E49F238}"/>
          </ac:cxnSpMkLst>
        </pc:cxnChg>
        <pc:cxnChg chg="mod">
          <ac:chgData name="Roche Johnson" userId="0e448ccd-68b3-44f2-adfe-39f78cafac48" providerId="ADAL" clId="{FCAF0D37-6A52-4CA3-A69E-120C3E44AD55}" dt="2023-02-21T17:37:15.208" v="2574"/>
          <ac:cxnSpMkLst>
            <pc:docMk/>
            <pc:sldMk cId="3439116494" sldId="262"/>
            <ac:cxnSpMk id="27" creationId="{ED8787F2-B65E-5250-94FF-869C3BC498C0}"/>
          </ac:cxnSpMkLst>
        </pc:cxnChg>
      </pc:sldChg>
      <pc:sldChg chg="addSp delSp modSp mod">
        <pc:chgData name="Roche Johnson" userId="0e448ccd-68b3-44f2-adfe-39f78cafac48" providerId="ADAL" clId="{FCAF0D37-6A52-4CA3-A69E-120C3E44AD55}" dt="2023-02-21T17:36:50.300" v="2568" actId="255"/>
        <pc:sldMkLst>
          <pc:docMk/>
          <pc:sldMk cId="3940201658" sldId="263"/>
        </pc:sldMkLst>
        <pc:spChg chg="mod">
          <ac:chgData name="Roche Johnson" userId="0e448ccd-68b3-44f2-adfe-39f78cafac48" providerId="ADAL" clId="{FCAF0D37-6A52-4CA3-A69E-120C3E44AD55}" dt="2023-02-21T17:36:50.300" v="2568" actId="255"/>
          <ac:spMkLst>
            <pc:docMk/>
            <pc:sldMk cId="3940201658" sldId="263"/>
            <ac:spMk id="3" creationId="{472C0580-8052-4C33-81EA-8823A6FB3C04}"/>
          </ac:spMkLst>
        </pc:spChg>
        <pc:grpChg chg="add mod">
          <ac:chgData name="Roche Johnson" userId="0e448ccd-68b3-44f2-adfe-39f78cafac48" providerId="ADAL" clId="{FCAF0D37-6A52-4CA3-A69E-120C3E44AD55}" dt="2023-02-21T17:19:29.621" v="2163"/>
          <ac:grpSpMkLst>
            <pc:docMk/>
            <pc:sldMk cId="3940201658" sldId="263"/>
            <ac:grpSpMk id="7" creationId="{D2B9A5BA-BE7D-6A5F-11B1-9B209186B7BB}"/>
          </ac:grpSpMkLst>
        </pc:grpChg>
        <pc:grpChg chg="add mod">
          <ac:chgData name="Roche Johnson" userId="0e448ccd-68b3-44f2-adfe-39f78cafac48" providerId="ADAL" clId="{FCAF0D37-6A52-4CA3-A69E-120C3E44AD55}" dt="2023-02-21T17:20:08.229" v="2169"/>
          <ac:grpSpMkLst>
            <pc:docMk/>
            <pc:sldMk cId="3940201658" sldId="263"/>
            <ac:grpSpMk id="10" creationId="{743EBFAA-65EB-B619-ED35-595177EFC016}"/>
          </ac:grpSpMkLst>
        </pc:grpChg>
        <pc:picChg chg="add del mod">
          <ac:chgData name="Roche Johnson" userId="0e448ccd-68b3-44f2-adfe-39f78cafac48" providerId="ADAL" clId="{FCAF0D37-6A52-4CA3-A69E-120C3E44AD55}" dt="2023-02-20T21:52:16.518" v="2092"/>
          <ac:picMkLst>
            <pc:docMk/>
            <pc:sldMk cId="3940201658" sldId="263"/>
            <ac:picMk id="7" creationId="{D035B6DE-2BC8-71A5-0712-E11E8885A6CC}"/>
          </ac:picMkLst>
        </pc:picChg>
        <pc:cxnChg chg="mod">
          <ac:chgData name="Roche Johnson" userId="0e448ccd-68b3-44f2-adfe-39f78cafac48" providerId="ADAL" clId="{FCAF0D37-6A52-4CA3-A69E-120C3E44AD55}" dt="2023-02-21T17:19:29.621" v="2163"/>
          <ac:cxnSpMkLst>
            <pc:docMk/>
            <pc:sldMk cId="3940201658" sldId="263"/>
            <ac:cxnSpMk id="8" creationId="{195F4903-BCA8-5F44-4D05-5A0CE80BAA7C}"/>
          </ac:cxnSpMkLst>
        </pc:cxnChg>
        <pc:cxnChg chg="mod">
          <ac:chgData name="Roche Johnson" userId="0e448ccd-68b3-44f2-adfe-39f78cafac48" providerId="ADAL" clId="{FCAF0D37-6A52-4CA3-A69E-120C3E44AD55}" dt="2023-02-21T17:19:29.621" v="2163"/>
          <ac:cxnSpMkLst>
            <pc:docMk/>
            <pc:sldMk cId="3940201658" sldId="263"/>
            <ac:cxnSpMk id="9" creationId="{EA762A27-DECA-5ECC-A1AF-2BA0DA17AB16}"/>
          </ac:cxnSpMkLst>
        </pc:cxnChg>
        <pc:cxnChg chg="mod">
          <ac:chgData name="Roche Johnson" userId="0e448ccd-68b3-44f2-adfe-39f78cafac48" providerId="ADAL" clId="{FCAF0D37-6A52-4CA3-A69E-120C3E44AD55}" dt="2023-02-21T17:20:08.229" v="2169"/>
          <ac:cxnSpMkLst>
            <pc:docMk/>
            <pc:sldMk cId="3940201658" sldId="263"/>
            <ac:cxnSpMk id="11" creationId="{0631E641-D242-7C6E-6D9D-D33882094E85}"/>
          </ac:cxnSpMkLst>
        </pc:cxnChg>
        <pc:cxnChg chg="mod">
          <ac:chgData name="Roche Johnson" userId="0e448ccd-68b3-44f2-adfe-39f78cafac48" providerId="ADAL" clId="{FCAF0D37-6A52-4CA3-A69E-120C3E44AD55}" dt="2023-02-21T17:20:08.229" v="2169"/>
          <ac:cxnSpMkLst>
            <pc:docMk/>
            <pc:sldMk cId="3940201658" sldId="263"/>
            <ac:cxnSpMk id="12" creationId="{48CDCC47-44D4-448D-DB42-A4B6907E900C}"/>
          </ac:cxnSpMkLst>
        </pc:cxnChg>
      </pc:sldChg>
      <pc:sldChg chg="addSp delSp modSp mod">
        <pc:chgData name="Roche Johnson" userId="0e448ccd-68b3-44f2-adfe-39f78cafac48" providerId="ADAL" clId="{FCAF0D37-6A52-4CA3-A69E-120C3E44AD55}" dt="2023-02-21T17:23:07.162" v="2263" actId="1076"/>
        <pc:sldMkLst>
          <pc:docMk/>
          <pc:sldMk cId="2652189751" sldId="264"/>
        </pc:sldMkLst>
        <pc:spChg chg="mod">
          <ac:chgData name="Roche Johnson" userId="0e448ccd-68b3-44f2-adfe-39f78cafac48" providerId="ADAL" clId="{FCAF0D37-6A52-4CA3-A69E-120C3E44AD55}" dt="2023-02-20T20:15:22.953" v="100" actId="2711"/>
          <ac:spMkLst>
            <pc:docMk/>
            <pc:sldMk cId="2652189751" sldId="264"/>
            <ac:spMk id="2" creationId="{EA15F24C-4026-445A-A229-73318B65BAB9}"/>
          </ac:spMkLst>
        </pc:spChg>
        <pc:spChg chg="mod">
          <ac:chgData name="Roche Johnson" userId="0e448ccd-68b3-44f2-adfe-39f78cafac48" providerId="ADAL" clId="{FCAF0D37-6A52-4CA3-A69E-120C3E44AD55}" dt="2023-02-21T17:23:07.162" v="2263" actId="1076"/>
          <ac:spMkLst>
            <pc:docMk/>
            <pc:sldMk cId="2652189751" sldId="264"/>
            <ac:spMk id="3" creationId="{AA95D6B8-2830-48BF-9A90-63B7D9F344C9}"/>
          </ac:spMkLst>
        </pc:spChg>
        <pc:grpChg chg="add mod">
          <ac:chgData name="Roche Johnson" userId="0e448ccd-68b3-44f2-adfe-39f78cafac48" providerId="ADAL" clId="{FCAF0D37-6A52-4CA3-A69E-120C3E44AD55}" dt="2023-02-21T17:20:36.190" v="2172"/>
          <ac:grpSpMkLst>
            <pc:docMk/>
            <pc:sldMk cId="2652189751" sldId="264"/>
            <ac:grpSpMk id="9" creationId="{F331864D-7032-BC63-87DA-EB68CF19638A}"/>
          </ac:grpSpMkLst>
        </pc:grpChg>
        <pc:grpChg chg="add mod">
          <ac:chgData name="Roche Johnson" userId="0e448ccd-68b3-44f2-adfe-39f78cafac48" providerId="ADAL" clId="{FCAF0D37-6A52-4CA3-A69E-120C3E44AD55}" dt="2023-02-21T17:20:42.500" v="2173"/>
          <ac:grpSpMkLst>
            <pc:docMk/>
            <pc:sldMk cId="2652189751" sldId="264"/>
            <ac:grpSpMk id="14" creationId="{A83D8602-82E4-48C8-BB60-48851A15BA34}"/>
          </ac:grpSpMkLst>
        </pc:grpChg>
        <pc:picChg chg="add del mod ord">
          <ac:chgData name="Roche Johnson" userId="0e448ccd-68b3-44f2-adfe-39f78cafac48" providerId="ADAL" clId="{FCAF0D37-6A52-4CA3-A69E-120C3E44AD55}" dt="2023-02-20T21:52:24.304" v="2093" actId="478"/>
          <ac:picMkLst>
            <pc:docMk/>
            <pc:sldMk cId="2652189751" sldId="264"/>
            <ac:picMk id="12" creationId="{DAEE5956-D4BA-5DBC-DA02-A83EEEFD6C85}"/>
          </ac:picMkLst>
        </pc:picChg>
        <pc:cxnChg chg="mod">
          <ac:chgData name="Roche Johnson" userId="0e448ccd-68b3-44f2-adfe-39f78cafac48" providerId="ADAL" clId="{FCAF0D37-6A52-4CA3-A69E-120C3E44AD55}" dt="2023-02-21T17:20:36.190" v="2172"/>
          <ac:cxnSpMkLst>
            <pc:docMk/>
            <pc:sldMk cId="2652189751" sldId="264"/>
            <ac:cxnSpMk id="12" creationId="{434C2864-0CCD-AE96-9CC4-ACA7B0CBCDB7}"/>
          </ac:cxnSpMkLst>
        </pc:cxnChg>
        <pc:cxnChg chg="mod">
          <ac:chgData name="Roche Johnson" userId="0e448ccd-68b3-44f2-adfe-39f78cafac48" providerId="ADAL" clId="{FCAF0D37-6A52-4CA3-A69E-120C3E44AD55}" dt="2023-02-21T17:20:36.190" v="2172"/>
          <ac:cxnSpMkLst>
            <pc:docMk/>
            <pc:sldMk cId="2652189751" sldId="264"/>
            <ac:cxnSpMk id="13" creationId="{3F5C8EF7-47ED-D79B-46AD-0B5BDA8FC4FF}"/>
          </ac:cxnSpMkLst>
        </pc:cxnChg>
        <pc:cxnChg chg="mod">
          <ac:chgData name="Roche Johnson" userId="0e448ccd-68b3-44f2-adfe-39f78cafac48" providerId="ADAL" clId="{FCAF0D37-6A52-4CA3-A69E-120C3E44AD55}" dt="2023-02-21T17:20:42.500" v="2173"/>
          <ac:cxnSpMkLst>
            <pc:docMk/>
            <pc:sldMk cId="2652189751" sldId="264"/>
            <ac:cxnSpMk id="15" creationId="{72B29ECB-2CB8-F784-549D-A11D8D43F4CF}"/>
          </ac:cxnSpMkLst>
        </pc:cxnChg>
        <pc:cxnChg chg="mod">
          <ac:chgData name="Roche Johnson" userId="0e448ccd-68b3-44f2-adfe-39f78cafac48" providerId="ADAL" clId="{FCAF0D37-6A52-4CA3-A69E-120C3E44AD55}" dt="2023-02-21T17:20:42.500" v="2173"/>
          <ac:cxnSpMkLst>
            <pc:docMk/>
            <pc:sldMk cId="2652189751" sldId="264"/>
            <ac:cxnSpMk id="16" creationId="{5C7D22D9-CF53-74A8-CB00-8E8CB2E60D4B}"/>
          </ac:cxnSpMkLst>
        </pc:cxnChg>
      </pc:sldChg>
      <pc:sldChg chg="addSp delSp modSp mod">
        <pc:chgData name="Roche Johnson" userId="0e448ccd-68b3-44f2-adfe-39f78cafac48" providerId="ADAL" clId="{FCAF0D37-6A52-4CA3-A69E-120C3E44AD55}" dt="2023-02-21T17:34:14.146" v="2438"/>
        <pc:sldMkLst>
          <pc:docMk/>
          <pc:sldMk cId="3151212551" sldId="265"/>
        </pc:sldMkLst>
        <pc:spChg chg="mod">
          <ac:chgData name="Roche Johnson" userId="0e448ccd-68b3-44f2-adfe-39f78cafac48" providerId="ADAL" clId="{FCAF0D37-6A52-4CA3-A69E-120C3E44AD55}" dt="2023-02-21T17:23:45.090" v="2264" actId="1076"/>
          <ac:spMkLst>
            <pc:docMk/>
            <pc:sldMk cId="3151212551" sldId="265"/>
            <ac:spMk id="11" creationId="{035068CC-A497-F828-C39E-06E4F56EF0F0}"/>
          </ac:spMkLst>
        </pc:spChg>
        <pc:spChg chg="add mod">
          <ac:chgData name="Roche Johnson" userId="0e448ccd-68b3-44f2-adfe-39f78cafac48" providerId="ADAL" clId="{FCAF0D37-6A52-4CA3-A69E-120C3E44AD55}" dt="2023-02-21T17:28:09.992" v="2396" actId="1076"/>
          <ac:spMkLst>
            <pc:docMk/>
            <pc:sldMk cId="3151212551" sldId="265"/>
            <ac:spMk id="14" creationId="{BC08C004-C841-4267-AF3C-B2BEAEDFCF86}"/>
          </ac:spMkLst>
        </pc:spChg>
        <pc:grpChg chg="add mod">
          <ac:chgData name="Roche Johnson" userId="0e448ccd-68b3-44f2-adfe-39f78cafac48" providerId="ADAL" clId="{FCAF0D37-6A52-4CA3-A69E-120C3E44AD55}" dt="2023-02-21T17:19:06.050" v="2158"/>
          <ac:grpSpMkLst>
            <pc:docMk/>
            <pc:sldMk cId="3151212551" sldId="265"/>
            <ac:grpSpMk id="3" creationId="{00314248-9FD4-E5A3-6FF1-9F1CFE400C7E}"/>
          </ac:grpSpMkLst>
        </pc:grpChg>
        <pc:grpChg chg="add mod">
          <ac:chgData name="Roche Johnson" userId="0e448ccd-68b3-44f2-adfe-39f78cafac48" providerId="ADAL" clId="{FCAF0D37-6A52-4CA3-A69E-120C3E44AD55}" dt="2023-02-21T17:19:18.092" v="2160"/>
          <ac:grpSpMkLst>
            <pc:docMk/>
            <pc:sldMk cId="3151212551" sldId="265"/>
            <ac:grpSpMk id="9" creationId="{D56B0195-2784-9E7F-B6DE-B91D10EC3695}"/>
          </ac:grpSpMkLst>
        </pc:grpChg>
        <pc:picChg chg="add del mod">
          <ac:chgData name="Roche Johnson" userId="0e448ccd-68b3-44f2-adfe-39f78cafac48" providerId="ADAL" clId="{FCAF0D37-6A52-4CA3-A69E-120C3E44AD55}" dt="2023-02-21T17:19:09.642" v="2159" actId="478"/>
          <ac:picMkLst>
            <pc:docMk/>
            <pc:sldMk cId="3151212551" sldId="265"/>
            <ac:picMk id="2" creationId="{3EB7FD32-25F9-7CFB-E6FD-8B68F7BA6D2D}"/>
          </ac:picMkLst>
        </pc:picChg>
        <pc:picChg chg="mod">
          <ac:chgData name="Roche Johnson" userId="0e448ccd-68b3-44f2-adfe-39f78cafac48" providerId="ADAL" clId="{FCAF0D37-6A52-4CA3-A69E-120C3E44AD55}" dt="2023-02-21T17:23:45.090" v="2264" actId="1076"/>
          <ac:picMkLst>
            <pc:docMk/>
            <pc:sldMk cId="3151212551" sldId="265"/>
            <ac:picMk id="10" creationId="{B1EC8F3F-0854-C0D6-3F3E-874554246162}"/>
          </ac:picMkLst>
        </pc:picChg>
        <pc:picChg chg="add mod">
          <ac:chgData name="Roche Johnson" userId="0e448ccd-68b3-44f2-adfe-39f78cafac48" providerId="ADAL" clId="{FCAF0D37-6A52-4CA3-A69E-120C3E44AD55}" dt="2023-02-21T17:34:14.146" v="2438"/>
          <ac:picMkLst>
            <pc:docMk/>
            <pc:sldMk cId="3151212551" sldId="265"/>
            <ac:picMk id="15" creationId="{E3101A0D-B951-DB32-2B6B-C5DE9453BD62}"/>
          </ac:picMkLst>
        </pc:picChg>
        <pc:cxnChg chg="mod">
          <ac:chgData name="Roche Johnson" userId="0e448ccd-68b3-44f2-adfe-39f78cafac48" providerId="ADAL" clId="{FCAF0D37-6A52-4CA3-A69E-120C3E44AD55}" dt="2023-02-21T17:19:06.050" v="2158"/>
          <ac:cxnSpMkLst>
            <pc:docMk/>
            <pc:sldMk cId="3151212551" sldId="265"/>
            <ac:cxnSpMk id="7" creationId="{024AFFE6-1D03-E745-58CB-E12F0B6B93F5}"/>
          </ac:cxnSpMkLst>
        </pc:cxnChg>
        <pc:cxnChg chg="mod">
          <ac:chgData name="Roche Johnson" userId="0e448ccd-68b3-44f2-adfe-39f78cafac48" providerId="ADAL" clId="{FCAF0D37-6A52-4CA3-A69E-120C3E44AD55}" dt="2023-02-21T17:19:06.050" v="2158"/>
          <ac:cxnSpMkLst>
            <pc:docMk/>
            <pc:sldMk cId="3151212551" sldId="265"/>
            <ac:cxnSpMk id="8" creationId="{141EF1CB-D484-DBCD-B9A5-3AFD17C1887F}"/>
          </ac:cxnSpMkLst>
        </pc:cxnChg>
        <pc:cxnChg chg="mod">
          <ac:chgData name="Roche Johnson" userId="0e448ccd-68b3-44f2-adfe-39f78cafac48" providerId="ADAL" clId="{FCAF0D37-6A52-4CA3-A69E-120C3E44AD55}" dt="2023-02-21T17:19:18.092" v="2160"/>
          <ac:cxnSpMkLst>
            <pc:docMk/>
            <pc:sldMk cId="3151212551" sldId="265"/>
            <ac:cxnSpMk id="12" creationId="{DC86888D-DA84-ACB1-0B90-1E2541DD8631}"/>
          </ac:cxnSpMkLst>
        </pc:cxnChg>
        <pc:cxnChg chg="mod">
          <ac:chgData name="Roche Johnson" userId="0e448ccd-68b3-44f2-adfe-39f78cafac48" providerId="ADAL" clId="{FCAF0D37-6A52-4CA3-A69E-120C3E44AD55}" dt="2023-02-21T17:19:18.092" v="2160"/>
          <ac:cxnSpMkLst>
            <pc:docMk/>
            <pc:sldMk cId="3151212551" sldId="265"/>
            <ac:cxnSpMk id="13" creationId="{7B81E810-F1BA-E7CC-45D4-A91BED8C6832}"/>
          </ac:cxnSpMkLst>
        </pc:cxnChg>
      </pc:sldChg>
      <pc:sldChg chg="addSp delSp modSp new mod">
        <pc:chgData name="Roche Johnson" userId="0e448ccd-68b3-44f2-adfe-39f78cafac48" providerId="ADAL" clId="{FCAF0D37-6A52-4CA3-A69E-120C3E44AD55}" dt="2023-02-22T19:08:02.312" v="2616"/>
        <pc:sldMkLst>
          <pc:docMk/>
          <pc:sldMk cId="1597431055" sldId="266"/>
        </pc:sldMkLst>
        <pc:spChg chg="mod">
          <ac:chgData name="Roche Johnson" userId="0e448ccd-68b3-44f2-adfe-39f78cafac48" providerId="ADAL" clId="{FCAF0D37-6A52-4CA3-A69E-120C3E44AD55}" dt="2023-02-21T17:13:03.872" v="2108" actId="1076"/>
          <ac:spMkLst>
            <pc:docMk/>
            <pc:sldMk cId="1597431055" sldId="266"/>
            <ac:spMk id="2" creationId="{838C7B0C-657A-BDC9-E7C9-92534C563878}"/>
          </ac:spMkLst>
        </pc:spChg>
        <pc:spChg chg="del">
          <ac:chgData name="Roche Johnson" userId="0e448ccd-68b3-44f2-adfe-39f78cafac48" providerId="ADAL" clId="{FCAF0D37-6A52-4CA3-A69E-120C3E44AD55}" dt="2023-02-20T20:14:51.605" v="99" actId="478"/>
          <ac:spMkLst>
            <pc:docMk/>
            <pc:sldMk cId="1597431055" sldId="266"/>
            <ac:spMk id="3" creationId="{04FB959D-8807-9BB5-F0BC-DC2274AEA227}"/>
          </ac:spMkLst>
        </pc:spChg>
        <pc:grpChg chg="add mod">
          <ac:chgData name="Roche Johnson" userId="0e448ccd-68b3-44f2-adfe-39f78cafac48" providerId="ADAL" clId="{FCAF0D37-6A52-4CA3-A69E-120C3E44AD55}" dt="2023-02-21T17:17:49.039" v="2150" actId="1076"/>
          <ac:grpSpMkLst>
            <pc:docMk/>
            <pc:sldMk cId="1597431055" sldId="266"/>
            <ac:grpSpMk id="31" creationId="{F974B6AE-9A64-7226-20E8-E15B5F4B27FA}"/>
          </ac:grpSpMkLst>
        </pc:grpChg>
        <pc:grpChg chg="add mod">
          <ac:chgData name="Roche Johnson" userId="0e448ccd-68b3-44f2-adfe-39f78cafac48" providerId="ADAL" clId="{FCAF0D37-6A52-4CA3-A69E-120C3E44AD55}" dt="2023-02-21T17:18:29.616" v="2152" actId="164"/>
          <ac:grpSpMkLst>
            <pc:docMk/>
            <pc:sldMk cId="1597431055" sldId="266"/>
            <ac:grpSpMk id="32" creationId="{CAA4D2D4-DAF0-3909-2B53-29B75D033B0B}"/>
          </ac:grpSpMkLst>
        </pc:grpChg>
        <pc:graphicFrameChg chg="add mod modGraphic">
          <ac:chgData name="Roche Johnson" userId="0e448ccd-68b3-44f2-adfe-39f78cafac48" providerId="ADAL" clId="{FCAF0D37-6A52-4CA3-A69E-120C3E44AD55}" dt="2023-02-22T19:08:02.312" v="2616"/>
          <ac:graphicFrameMkLst>
            <pc:docMk/>
            <pc:sldMk cId="1597431055" sldId="266"/>
            <ac:graphicFrameMk id="8" creationId="{73296FBB-CEB7-8595-BF9F-7DE2CB8438CF}"/>
          </ac:graphicFrameMkLst>
        </pc:graphicFrameChg>
        <pc:picChg chg="add del mod">
          <ac:chgData name="Roche Johnson" userId="0e448ccd-68b3-44f2-adfe-39f78cafac48" providerId="ADAL" clId="{FCAF0D37-6A52-4CA3-A69E-120C3E44AD55}" dt="2023-02-20T20:39:09.367" v="170" actId="478"/>
          <ac:picMkLst>
            <pc:docMk/>
            <pc:sldMk cId="1597431055" sldId="266"/>
            <ac:picMk id="7" creationId="{616D7C14-21CA-C8CF-0CF4-EE283FA25ECD}"/>
          </ac:picMkLst>
        </pc:picChg>
        <pc:picChg chg="add del mod">
          <ac:chgData name="Roche Johnson" userId="0e448ccd-68b3-44f2-adfe-39f78cafac48" providerId="ADAL" clId="{FCAF0D37-6A52-4CA3-A69E-120C3E44AD55}" dt="2023-02-21T17:12:52.314" v="2106" actId="478"/>
          <ac:picMkLst>
            <pc:docMk/>
            <pc:sldMk cId="1597431055" sldId="266"/>
            <ac:picMk id="9" creationId="{848C4D12-31FE-F9C5-C105-3806173ADFC2}"/>
          </ac:picMkLst>
        </pc:picChg>
        <pc:picChg chg="add mod">
          <ac:chgData name="Roche Johnson" userId="0e448ccd-68b3-44f2-adfe-39f78cafac48" providerId="ADAL" clId="{FCAF0D37-6A52-4CA3-A69E-120C3E44AD55}" dt="2023-02-21T17:34:22.232" v="2439"/>
          <ac:picMkLst>
            <pc:docMk/>
            <pc:sldMk cId="1597431055" sldId="266"/>
            <ac:picMk id="33" creationId="{C7592B4C-EA2A-CE2F-F19C-D15B17A1E151}"/>
          </ac:picMkLst>
        </pc:picChg>
        <pc:cxnChg chg="add del mod">
          <ac:chgData name="Roche Johnson" userId="0e448ccd-68b3-44f2-adfe-39f78cafac48" providerId="ADAL" clId="{FCAF0D37-6A52-4CA3-A69E-120C3E44AD55}" dt="2023-02-21T17:15:58.649" v="2129" actId="478"/>
          <ac:cxnSpMkLst>
            <pc:docMk/>
            <pc:sldMk cId="1597431055" sldId="266"/>
            <ac:cxnSpMk id="6" creationId="{C2CDBF80-7F1E-1F78-9387-4538B55B3380}"/>
          </ac:cxnSpMkLst>
        </pc:cxnChg>
        <pc:cxnChg chg="add del mod">
          <ac:chgData name="Roche Johnson" userId="0e448ccd-68b3-44f2-adfe-39f78cafac48" providerId="ADAL" clId="{FCAF0D37-6A52-4CA3-A69E-120C3E44AD55}" dt="2023-02-21T17:15:57.142" v="2128" actId="478"/>
          <ac:cxnSpMkLst>
            <pc:docMk/>
            <pc:sldMk cId="1597431055" sldId="266"/>
            <ac:cxnSpMk id="7" creationId="{3EA41E0C-2201-23AC-0701-62E439AF37A6}"/>
          </ac:cxnSpMkLst>
        </pc:cxnChg>
        <pc:cxnChg chg="add mod">
          <ac:chgData name="Roche Johnson" userId="0e448ccd-68b3-44f2-adfe-39f78cafac48" providerId="ADAL" clId="{FCAF0D37-6A52-4CA3-A69E-120C3E44AD55}" dt="2023-02-21T17:18:29.616" v="2152" actId="164"/>
          <ac:cxnSpMkLst>
            <pc:docMk/>
            <pc:sldMk cId="1597431055" sldId="266"/>
            <ac:cxnSpMk id="16" creationId="{CD3649CF-8179-2367-2C24-CFD80A6688E1}"/>
          </ac:cxnSpMkLst>
        </pc:cxnChg>
        <pc:cxnChg chg="add mod">
          <ac:chgData name="Roche Johnson" userId="0e448ccd-68b3-44f2-adfe-39f78cafac48" providerId="ADAL" clId="{FCAF0D37-6A52-4CA3-A69E-120C3E44AD55}" dt="2023-02-21T17:18:29.616" v="2152" actId="164"/>
          <ac:cxnSpMkLst>
            <pc:docMk/>
            <pc:sldMk cId="1597431055" sldId="266"/>
            <ac:cxnSpMk id="17" creationId="{037E5D93-23F8-6ACD-BCAE-DCEF061EC362}"/>
          </ac:cxnSpMkLst>
        </pc:cxnChg>
        <pc:cxnChg chg="add del mod">
          <ac:chgData name="Roche Johnson" userId="0e448ccd-68b3-44f2-adfe-39f78cafac48" providerId="ADAL" clId="{FCAF0D37-6A52-4CA3-A69E-120C3E44AD55}" dt="2023-02-21T17:16:41.451" v="2137" actId="21"/>
          <ac:cxnSpMkLst>
            <pc:docMk/>
            <pc:sldMk cId="1597431055" sldId="266"/>
            <ac:cxnSpMk id="19" creationId="{7B666083-9C35-7242-1C95-7BAB790F4D57}"/>
          </ac:cxnSpMkLst>
        </pc:cxnChg>
        <pc:cxnChg chg="add del mod">
          <ac:chgData name="Roche Johnson" userId="0e448ccd-68b3-44f2-adfe-39f78cafac48" providerId="ADAL" clId="{FCAF0D37-6A52-4CA3-A69E-120C3E44AD55}" dt="2023-02-21T17:16:41.451" v="2137" actId="21"/>
          <ac:cxnSpMkLst>
            <pc:docMk/>
            <pc:sldMk cId="1597431055" sldId="266"/>
            <ac:cxnSpMk id="20" creationId="{DD9A14AE-BDE9-D12F-7573-B7013E1E08FE}"/>
          </ac:cxnSpMkLst>
        </pc:cxnChg>
        <pc:cxnChg chg="add del mod">
          <ac:chgData name="Roche Johnson" userId="0e448ccd-68b3-44f2-adfe-39f78cafac48" providerId="ADAL" clId="{FCAF0D37-6A52-4CA3-A69E-120C3E44AD55}" dt="2023-02-21T17:16:45.546" v="2139"/>
          <ac:cxnSpMkLst>
            <pc:docMk/>
            <pc:sldMk cId="1597431055" sldId="266"/>
            <ac:cxnSpMk id="23" creationId="{63170B5C-8465-D0C4-4922-2101FFE4D3AA}"/>
          </ac:cxnSpMkLst>
        </pc:cxnChg>
        <pc:cxnChg chg="add del mod">
          <ac:chgData name="Roche Johnson" userId="0e448ccd-68b3-44f2-adfe-39f78cafac48" providerId="ADAL" clId="{FCAF0D37-6A52-4CA3-A69E-120C3E44AD55}" dt="2023-02-21T17:16:45.546" v="2139"/>
          <ac:cxnSpMkLst>
            <pc:docMk/>
            <pc:sldMk cId="1597431055" sldId="266"/>
            <ac:cxnSpMk id="24" creationId="{FC3EB685-1F79-C20E-BBDE-65DB2530C659}"/>
          </ac:cxnSpMkLst>
        </pc:cxnChg>
        <pc:cxnChg chg="add del mod">
          <ac:chgData name="Roche Johnson" userId="0e448ccd-68b3-44f2-adfe-39f78cafac48" providerId="ADAL" clId="{FCAF0D37-6A52-4CA3-A69E-120C3E44AD55}" dt="2023-02-21T17:16:48.626" v="2141"/>
          <ac:cxnSpMkLst>
            <pc:docMk/>
            <pc:sldMk cId="1597431055" sldId="266"/>
            <ac:cxnSpMk id="25" creationId="{BE6BCA5C-54A7-6E4C-7542-7169C13186C1}"/>
          </ac:cxnSpMkLst>
        </pc:cxnChg>
        <pc:cxnChg chg="add del mod">
          <ac:chgData name="Roche Johnson" userId="0e448ccd-68b3-44f2-adfe-39f78cafac48" providerId="ADAL" clId="{FCAF0D37-6A52-4CA3-A69E-120C3E44AD55}" dt="2023-02-21T17:16:48.626" v="2141"/>
          <ac:cxnSpMkLst>
            <pc:docMk/>
            <pc:sldMk cId="1597431055" sldId="266"/>
            <ac:cxnSpMk id="26" creationId="{2F0696F5-3D40-D01A-9DCB-E5D5F0276080}"/>
          </ac:cxnSpMkLst>
        </pc:cxnChg>
        <pc:cxnChg chg="add mod">
          <ac:chgData name="Roche Johnson" userId="0e448ccd-68b3-44f2-adfe-39f78cafac48" providerId="ADAL" clId="{FCAF0D37-6A52-4CA3-A69E-120C3E44AD55}" dt="2023-02-21T17:17:38.115" v="2148" actId="164"/>
          <ac:cxnSpMkLst>
            <pc:docMk/>
            <pc:sldMk cId="1597431055" sldId="266"/>
            <ac:cxnSpMk id="27" creationId="{71179C65-9247-D71A-C8F6-BC47B8351965}"/>
          </ac:cxnSpMkLst>
        </pc:cxnChg>
        <pc:cxnChg chg="add mod">
          <ac:chgData name="Roche Johnson" userId="0e448ccd-68b3-44f2-adfe-39f78cafac48" providerId="ADAL" clId="{FCAF0D37-6A52-4CA3-A69E-120C3E44AD55}" dt="2023-02-21T17:17:38.115" v="2148" actId="164"/>
          <ac:cxnSpMkLst>
            <pc:docMk/>
            <pc:sldMk cId="1597431055" sldId="266"/>
            <ac:cxnSpMk id="28" creationId="{D971AFDE-20F1-85B4-3302-EF87C2ECEB5E}"/>
          </ac:cxnSpMkLst>
        </pc:cxnChg>
      </pc:sldChg>
      <pc:sldMasterChg chg="modSp modSldLayout">
        <pc:chgData name="Roche Johnson" userId="0e448ccd-68b3-44f2-adfe-39f78cafac48" providerId="ADAL" clId="{FCAF0D37-6A52-4CA3-A69E-120C3E44AD55}" dt="2023-02-20T20:29:30.509" v="161" actId="2711"/>
        <pc:sldMasterMkLst>
          <pc:docMk/>
          <pc:sldMasterMk cId="3255611830" sldId="2147483648"/>
        </pc:sldMasterMkLst>
        <pc:spChg chg="mod">
          <ac:chgData name="Roche Johnson" userId="0e448ccd-68b3-44f2-adfe-39f78cafac48" providerId="ADAL" clId="{FCAF0D37-6A52-4CA3-A69E-120C3E44AD55}" dt="2023-02-20T20:24:04.340" v="158" actId="2711"/>
          <ac:spMkLst>
            <pc:docMk/>
            <pc:sldMasterMk cId="3255611830" sldId="2147483648"/>
            <ac:spMk id="3" creationId="{908075E3-6CF9-4CF8-90AC-722CAFC1C4E2}"/>
          </ac:spMkLst>
        </pc:spChg>
        <pc:spChg chg="mod">
          <ac:chgData name="Roche Johnson" userId="0e448ccd-68b3-44f2-adfe-39f78cafac48" providerId="ADAL" clId="{FCAF0D37-6A52-4CA3-A69E-120C3E44AD55}" dt="2023-02-20T20:24:11.102" v="159" actId="2711"/>
          <ac:spMkLst>
            <pc:docMk/>
            <pc:sldMasterMk cId="3255611830" sldId="2147483648"/>
            <ac:spMk id="5" creationId="{1DEC7637-7712-498B-990D-468680BBC9F1}"/>
          </ac:spMkLst>
        </pc:spChg>
        <pc:sldLayoutChg chg="modSp">
          <pc:chgData name="Roche Johnson" userId="0e448ccd-68b3-44f2-adfe-39f78cafac48" providerId="ADAL" clId="{FCAF0D37-6A52-4CA3-A69E-120C3E44AD55}" dt="2023-02-20T20:22:16.056" v="150" actId="2711"/>
          <pc:sldLayoutMkLst>
            <pc:docMk/>
            <pc:sldMasterMk cId="3255611830" sldId="2147483648"/>
            <pc:sldLayoutMk cId="1953432997" sldId="2147483649"/>
          </pc:sldLayoutMkLst>
          <pc:spChg chg="mod">
            <ac:chgData name="Roche Johnson" userId="0e448ccd-68b3-44f2-adfe-39f78cafac48" providerId="ADAL" clId="{FCAF0D37-6A52-4CA3-A69E-120C3E44AD55}" dt="2023-02-20T20:21:56.519" v="148" actId="2711"/>
            <ac:spMkLst>
              <pc:docMk/>
              <pc:sldMasterMk cId="3255611830" sldId="2147483648"/>
              <pc:sldLayoutMk cId="1953432997" sldId="2147483649"/>
              <ac:spMk id="2" creationId="{4FB1014D-CCC6-4F0D-9784-847D0F5B509C}"/>
            </ac:spMkLst>
          </pc:spChg>
          <pc:spChg chg="mod">
            <ac:chgData name="Roche Johnson" userId="0e448ccd-68b3-44f2-adfe-39f78cafac48" providerId="ADAL" clId="{FCAF0D37-6A52-4CA3-A69E-120C3E44AD55}" dt="2023-02-20T20:21:25.528" v="145" actId="2711"/>
            <ac:spMkLst>
              <pc:docMk/>
              <pc:sldMasterMk cId="3255611830" sldId="2147483648"/>
              <pc:sldLayoutMk cId="1953432997" sldId="2147483649"/>
              <ac:spMk id="3" creationId="{006329A3-254B-4BE6-9E77-D0072E5C5CEC}"/>
            </ac:spMkLst>
          </pc:spChg>
          <pc:spChg chg="mod">
            <ac:chgData name="Roche Johnson" userId="0e448ccd-68b3-44f2-adfe-39f78cafac48" providerId="ADAL" clId="{FCAF0D37-6A52-4CA3-A69E-120C3E44AD55}" dt="2023-02-20T20:22:16.056" v="150" actId="2711"/>
            <ac:spMkLst>
              <pc:docMk/>
              <pc:sldMasterMk cId="3255611830" sldId="2147483648"/>
              <pc:sldLayoutMk cId="1953432997" sldId="2147483649"/>
              <ac:spMk id="5" creationId="{42112594-F96A-4914-9237-2A1594E46FE6}"/>
            </ac:spMkLst>
          </pc:spChg>
        </pc:sldLayoutChg>
        <pc:sldLayoutChg chg="modSp">
          <pc:chgData name="Roche Johnson" userId="0e448ccd-68b3-44f2-adfe-39f78cafac48" providerId="ADAL" clId="{FCAF0D37-6A52-4CA3-A69E-120C3E44AD55}" dt="2023-02-20T20:22:02.884" v="149" actId="2711"/>
          <pc:sldLayoutMkLst>
            <pc:docMk/>
            <pc:sldMasterMk cId="3255611830" sldId="2147483648"/>
            <pc:sldLayoutMk cId="411819950" sldId="2147483650"/>
          </pc:sldLayoutMkLst>
          <pc:spChg chg="mod">
            <ac:chgData name="Roche Johnson" userId="0e448ccd-68b3-44f2-adfe-39f78cafac48" providerId="ADAL" clId="{FCAF0D37-6A52-4CA3-A69E-120C3E44AD55}" dt="2023-02-20T20:22:02.884" v="149" actId="2711"/>
            <ac:spMkLst>
              <pc:docMk/>
              <pc:sldMasterMk cId="3255611830" sldId="2147483648"/>
              <pc:sldLayoutMk cId="411819950" sldId="2147483650"/>
              <ac:spMk id="2" creationId="{4D584093-255B-4438-A450-F67B2CBFF40C}"/>
            </ac:spMkLst>
          </pc:spChg>
          <pc:spChg chg="mod">
            <ac:chgData name="Roche Johnson" userId="0e448ccd-68b3-44f2-adfe-39f78cafac48" providerId="ADAL" clId="{FCAF0D37-6A52-4CA3-A69E-120C3E44AD55}" dt="2023-02-20T20:21:42.989" v="146" actId="2711"/>
            <ac:spMkLst>
              <pc:docMk/>
              <pc:sldMasterMk cId="3255611830" sldId="2147483648"/>
              <pc:sldLayoutMk cId="411819950" sldId="2147483650"/>
              <ac:spMk id="3" creationId="{519EBF94-4AC7-419C-83AD-6106A30CD289}"/>
            </ac:spMkLst>
          </pc:spChg>
        </pc:sldLayoutChg>
        <pc:sldLayoutChg chg="modSp">
          <pc:chgData name="Roche Johnson" userId="0e448ccd-68b3-44f2-adfe-39f78cafac48" providerId="ADAL" clId="{FCAF0D37-6A52-4CA3-A69E-120C3E44AD55}" dt="2023-02-20T20:22:35.324" v="151" actId="2711"/>
          <pc:sldLayoutMkLst>
            <pc:docMk/>
            <pc:sldMasterMk cId="3255611830" sldId="2147483648"/>
            <pc:sldLayoutMk cId="708966877" sldId="2147483651"/>
          </pc:sldLayoutMkLst>
          <pc:spChg chg="mod">
            <ac:chgData name="Roche Johnson" userId="0e448ccd-68b3-44f2-adfe-39f78cafac48" providerId="ADAL" clId="{FCAF0D37-6A52-4CA3-A69E-120C3E44AD55}" dt="2023-02-20T20:22:35.324" v="151" actId="2711"/>
            <ac:spMkLst>
              <pc:docMk/>
              <pc:sldMasterMk cId="3255611830" sldId="2147483648"/>
              <pc:sldLayoutMk cId="708966877" sldId="2147483651"/>
              <ac:spMk id="3" creationId="{74E8043C-5C11-4823-89F3-B9C89516FC16}"/>
            </ac:spMkLst>
          </pc:spChg>
        </pc:sldLayoutChg>
        <pc:sldLayoutChg chg="modSp">
          <pc:chgData name="Roche Johnson" userId="0e448ccd-68b3-44f2-adfe-39f78cafac48" providerId="ADAL" clId="{FCAF0D37-6A52-4CA3-A69E-120C3E44AD55}" dt="2023-02-20T20:29:30.509" v="161" actId="2711"/>
          <pc:sldLayoutMkLst>
            <pc:docMk/>
            <pc:sldMasterMk cId="3255611830" sldId="2147483648"/>
            <pc:sldLayoutMk cId="3996802345" sldId="2147483652"/>
          </pc:sldLayoutMkLst>
          <pc:spChg chg="mod">
            <ac:chgData name="Roche Johnson" userId="0e448ccd-68b3-44f2-adfe-39f78cafac48" providerId="ADAL" clId="{FCAF0D37-6A52-4CA3-A69E-120C3E44AD55}" dt="2023-02-20T20:29:30.509" v="161" actId="2711"/>
            <ac:spMkLst>
              <pc:docMk/>
              <pc:sldMasterMk cId="3255611830" sldId="2147483648"/>
              <pc:sldLayoutMk cId="3996802345" sldId="2147483652"/>
              <ac:spMk id="2" creationId="{4AFE91A0-F5A4-4ABE-AC81-1F89F221ABED}"/>
            </ac:spMkLst>
          </pc:spChg>
        </pc:sldLayoutChg>
        <pc:sldLayoutChg chg="modSp">
          <pc:chgData name="Roche Johnson" userId="0e448ccd-68b3-44f2-adfe-39f78cafac48" providerId="ADAL" clId="{FCAF0D37-6A52-4CA3-A69E-120C3E44AD55}" dt="2023-02-20T20:23:38.020" v="157" actId="2711"/>
          <pc:sldLayoutMkLst>
            <pc:docMk/>
            <pc:sldMasterMk cId="3255611830" sldId="2147483648"/>
            <pc:sldLayoutMk cId="2811040994" sldId="2147483653"/>
          </pc:sldLayoutMkLst>
          <pc:spChg chg="mod">
            <ac:chgData name="Roche Johnson" userId="0e448ccd-68b3-44f2-adfe-39f78cafac48" providerId="ADAL" clId="{FCAF0D37-6A52-4CA3-A69E-120C3E44AD55}" dt="2023-02-20T20:22:54.859" v="153" actId="2711"/>
            <ac:spMkLst>
              <pc:docMk/>
              <pc:sldMasterMk cId="3255611830" sldId="2147483648"/>
              <pc:sldLayoutMk cId="2811040994" sldId="2147483653"/>
              <ac:spMk id="2" creationId="{50D36D0F-425E-40DB-A808-D6C4416CEBEA}"/>
            </ac:spMkLst>
          </pc:spChg>
          <pc:spChg chg="mod">
            <ac:chgData name="Roche Johnson" userId="0e448ccd-68b3-44f2-adfe-39f78cafac48" providerId="ADAL" clId="{FCAF0D37-6A52-4CA3-A69E-120C3E44AD55}" dt="2023-02-20T20:23:06.859" v="154" actId="2711"/>
            <ac:spMkLst>
              <pc:docMk/>
              <pc:sldMasterMk cId="3255611830" sldId="2147483648"/>
              <pc:sldLayoutMk cId="2811040994" sldId="2147483653"/>
              <ac:spMk id="3" creationId="{E885E403-32E3-48D4-9F4B-09D56AD202A8}"/>
            </ac:spMkLst>
          </pc:spChg>
          <pc:spChg chg="mod">
            <ac:chgData name="Roche Johnson" userId="0e448ccd-68b3-44f2-adfe-39f78cafac48" providerId="ADAL" clId="{FCAF0D37-6A52-4CA3-A69E-120C3E44AD55}" dt="2023-02-20T20:23:26.323" v="156" actId="2711"/>
            <ac:spMkLst>
              <pc:docMk/>
              <pc:sldMasterMk cId="3255611830" sldId="2147483648"/>
              <pc:sldLayoutMk cId="2811040994" sldId="2147483653"/>
              <ac:spMk id="4" creationId="{C1D6DF77-5CFB-48BE-9504-AC83332FD917}"/>
            </ac:spMkLst>
          </pc:spChg>
          <pc:spChg chg="mod">
            <ac:chgData name="Roche Johnson" userId="0e448ccd-68b3-44f2-adfe-39f78cafac48" providerId="ADAL" clId="{FCAF0D37-6A52-4CA3-A69E-120C3E44AD55}" dt="2023-02-20T20:23:12.372" v="155" actId="2711"/>
            <ac:spMkLst>
              <pc:docMk/>
              <pc:sldMasterMk cId="3255611830" sldId="2147483648"/>
              <pc:sldLayoutMk cId="2811040994" sldId="2147483653"/>
              <ac:spMk id="5" creationId="{F5AAC3A1-CAD5-4FBF-9976-D9FB59DD6EC7}"/>
            </ac:spMkLst>
          </pc:spChg>
          <pc:spChg chg="mod">
            <ac:chgData name="Roche Johnson" userId="0e448ccd-68b3-44f2-adfe-39f78cafac48" providerId="ADAL" clId="{FCAF0D37-6A52-4CA3-A69E-120C3E44AD55}" dt="2023-02-20T20:23:38.020" v="157" actId="2711"/>
            <ac:spMkLst>
              <pc:docMk/>
              <pc:sldMasterMk cId="3255611830" sldId="2147483648"/>
              <pc:sldLayoutMk cId="2811040994" sldId="2147483653"/>
              <ac:spMk id="6" creationId="{0240DBB9-5D3D-492F-89A2-501E15E2C5F6}"/>
            </ac:spMkLst>
          </pc:spChg>
        </pc:sldLayoutChg>
        <pc:sldLayoutChg chg="modSp">
          <pc:chgData name="Roche Johnson" userId="0e448ccd-68b3-44f2-adfe-39f78cafac48" providerId="ADAL" clId="{FCAF0D37-6A52-4CA3-A69E-120C3E44AD55}" dt="2023-02-20T20:22:47.792" v="152" actId="2711"/>
          <pc:sldLayoutMkLst>
            <pc:docMk/>
            <pc:sldMasterMk cId="3255611830" sldId="2147483648"/>
            <pc:sldLayoutMk cId="977201974" sldId="2147483654"/>
          </pc:sldLayoutMkLst>
          <pc:spChg chg="mod">
            <ac:chgData name="Roche Johnson" userId="0e448ccd-68b3-44f2-adfe-39f78cafac48" providerId="ADAL" clId="{FCAF0D37-6A52-4CA3-A69E-120C3E44AD55}" dt="2023-02-20T20:22:47.792" v="152" actId="2711"/>
            <ac:spMkLst>
              <pc:docMk/>
              <pc:sldMasterMk cId="3255611830" sldId="2147483648"/>
              <pc:sldLayoutMk cId="977201974" sldId="2147483654"/>
              <ac:spMk id="2" creationId="{BC6FCF00-595A-4AE4-BE60-56549AD3CAD3}"/>
            </ac:spMkLst>
          </pc:sp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F8C649-0280-442D-95DA-B6E83E14F8A5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36406AE-8B99-46A7-AE52-4F63A80948D6}">
      <dgm:prSet phldrT="[Text]"/>
      <dgm:spPr>
        <a:solidFill>
          <a:srgbClr val="0056A7"/>
        </a:solidFill>
      </dgm:spPr>
      <dgm:t>
        <a:bodyPr/>
        <a:lstStyle/>
        <a:p>
          <a:r>
            <a:rPr lang="en-US" dirty="0">
              <a:latin typeface="Adelle Sans" panose="00000500000000000000" pitchFamily="50" charset="0"/>
            </a:rPr>
            <a:t>Increase time to focus on Business </a:t>
          </a:r>
        </a:p>
      </dgm:t>
    </dgm:pt>
    <dgm:pt modelId="{D0F9431F-E69D-49C6-B001-E4E9AE3449DD}" type="parTrans" cxnId="{11AC3530-41C7-4710-A73F-BE54A0F84D6C}">
      <dgm:prSet/>
      <dgm:spPr/>
      <dgm:t>
        <a:bodyPr/>
        <a:lstStyle/>
        <a:p>
          <a:endParaRPr lang="en-US"/>
        </a:p>
      </dgm:t>
    </dgm:pt>
    <dgm:pt modelId="{EBE345A4-9167-48F0-974F-24BB25CD21C0}" type="sibTrans" cxnId="{11AC3530-41C7-4710-A73F-BE54A0F84D6C}">
      <dgm:prSet/>
      <dgm:spPr/>
      <dgm:t>
        <a:bodyPr/>
        <a:lstStyle/>
        <a:p>
          <a:endParaRPr lang="en-US"/>
        </a:p>
      </dgm:t>
    </dgm:pt>
    <dgm:pt modelId="{D693ED04-0ADA-43D4-9E72-25A5A64019A3}">
      <dgm:prSet phldrT="[Text]"/>
      <dgm:spPr>
        <a:solidFill>
          <a:srgbClr val="0056A7"/>
        </a:solidFill>
      </dgm:spPr>
      <dgm:t>
        <a:bodyPr/>
        <a:lstStyle/>
        <a:p>
          <a:r>
            <a:rPr lang="en-US" dirty="0">
              <a:latin typeface="Adelle Sans" panose="00000500000000000000" pitchFamily="50" charset="0"/>
            </a:rPr>
            <a:t>Better Employee Retention with Benefit Offerings </a:t>
          </a:r>
        </a:p>
      </dgm:t>
    </dgm:pt>
    <dgm:pt modelId="{48AE939C-4E00-4EFB-A473-732EDD0E836B}" type="parTrans" cxnId="{83FA09B6-C1EE-4A08-94C9-BCDF7E0572B3}">
      <dgm:prSet/>
      <dgm:spPr/>
      <dgm:t>
        <a:bodyPr/>
        <a:lstStyle/>
        <a:p>
          <a:endParaRPr lang="en-US"/>
        </a:p>
      </dgm:t>
    </dgm:pt>
    <dgm:pt modelId="{D2C2CDBA-D7C2-4BFF-9164-45E68B954123}" type="sibTrans" cxnId="{83FA09B6-C1EE-4A08-94C9-BCDF7E0572B3}">
      <dgm:prSet/>
      <dgm:spPr/>
      <dgm:t>
        <a:bodyPr/>
        <a:lstStyle/>
        <a:p>
          <a:endParaRPr lang="en-US"/>
        </a:p>
      </dgm:t>
    </dgm:pt>
    <dgm:pt modelId="{E23AC921-8062-4256-8295-8614F180A14C}">
      <dgm:prSet phldrT="[Text]"/>
      <dgm:spPr>
        <a:solidFill>
          <a:srgbClr val="0056A7"/>
        </a:solidFill>
      </dgm:spPr>
      <dgm:t>
        <a:bodyPr/>
        <a:lstStyle/>
        <a:p>
          <a:r>
            <a:rPr lang="en-US" dirty="0">
              <a:latin typeface="Adelle Sans" panose="00000500000000000000" pitchFamily="50" charset="0"/>
            </a:rPr>
            <a:t>Bulk Purchasing Power for W/C and Benefits </a:t>
          </a:r>
        </a:p>
      </dgm:t>
    </dgm:pt>
    <dgm:pt modelId="{B5D134A5-C55F-453F-90F4-0A0959987546}" type="parTrans" cxnId="{9F2DDE54-EEF3-4F9F-8444-8D14FA7AE5A5}">
      <dgm:prSet/>
      <dgm:spPr/>
      <dgm:t>
        <a:bodyPr/>
        <a:lstStyle/>
        <a:p>
          <a:endParaRPr lang="en-US"/>
        </a:p>
      </dgm:t>
    </dgm:pt>
    <dgm:pt modelId="{23B3E62D-0B8A-4B81-96F2-8D9890AB9DC0}" type="sibTrans" cxnId="{9F2DDE54-EEF3-4F9F-8444-8D14FA7AE5A5}">
      <dgm:prSet/>
      <dgm:spPr/>
      <dgm:t>
        <a:bodyPr/>
        <a:lstStyle/>
        <a:p>
          <a:endParaRPr lang="en-US"/>
        </a:p>
      </dgm:t>
    </dgm:pt>
    <dgm:pt modelId="{D98BECFA-5F76-479E-9B93-A56EAF6CF473}">
      <dgm:prSet/>
      <dgm:spPr>
        <a:solidFill>
          <a:srgbClr val="0056A7"/>
        </a:solidFill>
      </dgm:spPr>
      <dgm:t>
        <a:bodyPr/>
        <a:lstStyle/>
        <a:p>
          <a:r>
            <a:rPr lang="en-US" dirty="0">
              <a:latin typeface="Adelle Sans" panose="00000500000000000000" pitchFamily="50" charset="0"/>
            </a:rPr>
            <a:t>Risk Mitigation </a:t>
          </a:r>
        </a:p>
      </dgm:t>
    </dgm:pt>
    <dgm:pt modelId="{A1B763D1-3FCB-4044-80D6-8C201C4DB202}" type="parTrans" cxnId="{34FFF174-4EF9-4200-94BA-E865C3B0E5B6}">
      <dgm:prSet/>
      <dgm:spPr/>
      <dgm:t>
        <a:bodyPr/>
        <a:lstStyle/>
        <a:p>
          <a:endParaRPr lang="en-US"/>
        </a:p>
      </dgm:t>
    </dgm:pt>
    <dgm:pt modelId="{1BEEA3BE-7977-4A18-B94E-FFF28901D400}" type="sibTrans" cxnId="{34FFF174-4EF9-4200-94BA-E865C3B0E5B6}">
      <dgm:prSet/>
      <dgm:spPr/>
      <dgm:t>
        <a:bodyPr/>
        <a:lstStyle/>
        <a:p>
          <a:endParaRPr lang="en-US"/>
        </a:p>
      </dgm:t>
    </dgm:pt>
    <dgm:pt modelId="{180F5516-2662-47DF-8133-021FE76AE194}">
      <dgm:prSet/>
      <dgm:spPr>
        <a:solidFill>
          <a:srgbClr val="0056A7"/>
        </a:solidFill>
      </dgm:spPr>
      <dgm:t>
        <a:bodyPr/>
        <a:lstStyle/>
        <a:p>
          <a:r>
            <a:rPr lang="en-US" dirty="0">
              <a:latin typeface="Adelle Sans" panose="00000500000000000000" pitchFamily="50" charset="0"/>
            </a:rPr>
            <a:t>Improved Government Compliance </a:t>
          </a:r>
        </a:p>
      </dgm:t>
    </dgm:pt>
    <dgm:pt modelId="{8F2EF059-4AC7-4006-BE47-862DD4E5152C}" type="parTrans" cxnId="{A5DFFA2D-6284-432F-ADE5-96B3701A675A}">
      <dgm:prSet/>
      <dgm:spPr/>
      <dgm:t>
        <a:bodyPr/>
        <a:lstStyle/>
        <a:p>
          <a:endParaRPr lang="en-US"/>
        </a:p>
      </dgm:t>
    </dgm:pt>
    <dgm:pt modelId="{0262CA81-CD1F-480D-B7D1-4F86E6258009}" type="sibTrans" cxnId="{A5DFFA2D-6284-432F-ADE5-96B3701A675A}">
      <dgm:prSet/>
      <dgm:spPr/>
      <dgm:t>
        <a:bodyPr/>
        <a:lstStyle/>
        <a:p>
          <a:endParaRPr lang="en-US"/>
        </a:p>
      </dgm:t>
    </dgm:pt>
    <dgm:pt modelId="{F0FB300C-CFEF-4A66-9F4B-6A72A4DA83C7}">
      <dgm:prSet/>
      <dgm:spPr>
        <a:solidFill>
          <a:srgbClr val="0056A7"/>
        </a:solidFill>
      </dgm:spPr>
      <dgm:t>
        <a:bodyPr/>
        <a:lstStyle/>
        <a:p>
          <a:r>
            <a:rPr lang="en-US" dirty="0">
              <a:latin typeface="Adelle Sans" panose="00000500000000000000" pitchFamily="50" charset="0"/>
            </a:rPr>
            <a:t>Reduced Cost</a:t>
          </a:r>
        </a:p>
      </dgm:t>
    </dgm:pt>
    <dgm:pt modelId="{2FA27034-618A-4823-8485-507D04ED7B5D}" type="parTrans" cxnId="{1C4CD156-ED64-4853-AE51-49795AA4E109}">
      <dgm:prSet/>
      <dgm:spPr/>
      <dgm:t>
        <a:bodyPr/>
        <a:lstStyle/>
        <a:p>
          <a:endParaRPr lang="en-US"/>
        </a:p>
      </dgm:t>
    </dgm:pt>
    <dgm:pt modelId="{0BF65464-DD99-4303-8DF5-6DC2BB961DEB}" type="sibTrans" cxnId="{1C4CD156-ED64-4853-AE51-49795AA4E109}">
      <dgm:prSet/>
      <dgm:spPr/>
      <dgm:t>
        <a:bodyPr/>
        <a:lstStyle/>
        <a:p>
          <a:endParaRPr lang="en-US"/>
        </a:p>
      </dgm:t>
    </dgm:pt>
    <dgm:pt modelId="{8AFE8262-9B90-43C2-BCC2-7F5E9D1D847F}">
      <dgm:prSet/>
      <dgm:spPr>
        <a:solidFill>
          <a:srgbClr val="0056A7"/>
        </a:solidFill>
      </dgm:spPr>
      <dgm:t>
        <a:bodyPr/>
        <a:lstStyle/>
        <a:p>
          <a:r>
            <a:rPr lang="en-US" dirty="0">
              <a:latin typeface="Adelle Sans" panose="00000500000000000000" pitchFamily="50" charset="0"/>
            </a:rPr>
            <a:t>Centralization &amp; Standardization </a:t>
          </a:r>
        </a:p>
      </dgm:t>
    </dgm:pt>
    <dgm:pt modelId="{6A4CAA6C-E98C-46CC-9EC3-239134C135AE}" type="parTrans" cxnId="{002AA5CE-F763-44BE-B2D4-341B20782A71}">
      <dgm:prSet/>
      <dgm:spPr/>
      <dgm:t>
        <a:bodyPr/>
        <a:lstStyle/>
        <a:p>
          <a:endParaRPr lang="en-US"/>
        </a:p>
      </dgm:t>
    </dgm:pt>
    <dgm:pt modelId="{6E4AF0B1-E8B5-4EBC-BA6C-FD9766111E4F}" type="sibTrans" cxnId="{002AA5CE-F763-44BE-B2D4-341B20782A71}">
      <dgm:prSet/>
      <dgm:spPr/>
      <dgm:t>
        <a:bodyPr/>
        <a:lstStyle/>
        <a:p>
          <a:endParaRPr lang="en-US"/>
        </a:p>
      </dgm:t>
    </dgm:pt>
    <dgm:pt modelId="{E968AF42-9029-47D7-80BE-F0A3BF4C1786}" type="pres">
      <dgm:prSet presAssocID="{E8F8C649-0280-442D-95DA-B6E83E14F8A5}" presName="Name0" presStyleCnt="0">
        <dgm:presLayoutVars>
          <dgm:chMax val="7"/>
          <dgm:chPref val="7"/>
          <dgm:dir/>
        </dgm:presLayoutVars>
      </dgm:prSet>
      <dgm:spPr/>
    </dgm:pt>
    <dgm:pt modelId="{147275D2-1E1D-4655-AD97-2ACDA72E9ECF}" type="pres">
      <dgm:prSet presAssocID="{E8F8C649-0280-442D-95DA-B6E83E14F8A5}" presName="Name1" presStyleCnt="0"/>
      <dgm:spPr/>
    </dgm:pt>
    <dgm:pt modelId="{EA3AC29E-C361-4D2A-9BF6-725485C7DAE3}" type="pres">
      <dgm:prSet presAssocID="{E8F8C649-0280-442D-95DA-B6E83E14F8A5}" presName="cycle" presStyleCnt="0"/>
      <dgm:spPr/>
    </dgm:pt>
    <dgm:pt modelId="{8FDF7C28-03E2-45C9-8FAE-8B2528D674C5}" type="pres">
      <dgm:prSet presAssocID="{E8F8C649-0280-442D-95DA-B6E83E14F8A5}" presName="srcNode" presStyleLbl="node1" presStyleIdx="0" presStyleCnt="7"/>
      <dgm:spPr/>
    </dgm:pt>
    <dgm:pt modelId="{A9EECE58-9BF2-47F0-96E2-9DCBFBE5FC8E}" type="pres">
      <dgm:prSet presAssocID="{E8F8C649-0280-442D-95DA-B6E83E14F8A5}" presName="conn" presStyleLbl="parChTrans1D2" presStyleIdx="0" presStyleCnt="1"/>
      <dgm:spPr/>
    </dgm:pt>
    <dgm:pt modelId="{46A071D2-E290-4166-81D3-FC0311C9962B}" type="pres">
      <dgm:prSet presAssocID="{E8F8C649-0280-442D-95DA-B6E83E14F8A5}" presName="extraNode" presStyleLbl="node1" presStyleIdx="0" presStyleCnt="7"/>
      <dgm:spPr/>
    </dgm:pt>
    <dgm:pt modelId="{E5066F22-FAAF-4673-8094-3EE2D2DD9455}" type="pres">
      <dgm:prSet presAssocID="{E8F8C649-0280-442D-95DA-B6E83E14F8A5}" presName="dstNode" presStyleLbl="node1" presStyleIdx="0" presStyleCnt="7"/>
      <dgm:spPr/>
    </dgm:pt>
    <dgm:pt modelId="{ABB260A4-AA9D-4E46-A071-3619AADEE6A2}" type="pres">
      <dgm:prSet presAssocID="{D36406AE-8B99-46A7-AE52-4F63A80948D6}" presName="text_1" presStyleLbl="node1" presStyleIdx="0" presStyleCnt="7">
        <dgm:presLayoutVars>
          <dgm:bulletEnabled val="1"/>
        </dgm:presLayoutVars>
      </dgm:prSet>
      <dgm:spPr/>
    </dgm:pt>
    <dgm:pt modelId="{EE5FD4E2-F62D-46A4-BE78-3B81BE7CF149}" type="pres">
      <dgm:prSet presAssocID="{D36406AE-8B99-46A7-AE52-4F63A80948D6}" presName="accent_1" presStyleCnt="0"/>
      <dgm:spPr/>
    </dgm:pt>
    <dgm:pt modelId="{79A76890-88BB-413A-B094-0EBA58BF7F1F}" type="pres">
      <dgm:prSet presAssocID="{D36406AE-8B99-46A7-AE52-4F63A80948D6}" presName="accentRepeatNode" presStyleLbl="solidFgAcc1" presStyleIdx="0" presStyleCnt="7"/>
      <dgm:spPr>
        <a:solidFill>
          <a:schemeClr val="tx2">
            <a:lumMod val="40000"/>
            <a:lumOff val="60000"/>
          </a:schemeClr>
        </a:solidFill>
        <a:ln>
          <a:solidFill>
            <a:srgbClr val="FBE064"/>
          </a:solidFill>
        </a:ln>
      </dgm:spPr>
    </dgm:pt>
    <dgm:pt modelId="{4A633DE3-B8A5-427B-8B0D-E77EAA6A80CF}" type="pres">
      <dgm:prSet presAssocID="{D693ED04-0ADA-43D4-9E72-25A5A64019A3}" presName="text_2" presStyleLbl="node1" presStyleIdx="1" presStyleCnt="7">
        <dgm:presLayoutVars>
          <dgm:bulletEnabled val="1"/>
        </dgm:presLayoutVars>
      </dgm:prSet>
      <dgm:spPr/>
    </dgm:pt>
    <dgm:pt modelId="{A6DC8A7D-728F-49FD-9578-6DE5375775B3}" type="pres">
      <dgm:prSet presAssocID="{D693ED04-0ADA-43D4-9E72-25A5A64019A3}" presName="accent_2" presStyleCnt="0"/>
      <dgm:spPr/>
    </dgm:pt>
    <dgm:pt modelId="{DFA0B411-08CF-40F4-B1E7-F7F53046E4F6}" type="pres">
      <dgm:prSet presAssocID="{D693ED04-0ADA-43D4-9E72-25A5A64019A3}" presName="accentRepeatNode" presStyleLbl="solidFgAcc1" presStyleIdx="1" presStyleCnt="7"/>
      <dgm:spPr>
        <a:solidFill>
          <a:schemeClr val="tx2">
            <a:lumMod val="40000"/>
            <a:lumOff val="60000"/>
          </a:schemeClr>
        </a:solidFill>
        <a:ln>
          <a:solidFill>
            <a:srgbClr val="FBE064"/>
          </a:solidFill>
        </a:ln>
      </dgm:spPr>
    </dgm:pt>
    <dgm:pt modelId="{2E9C3FFB-78C5-4484-A00E-7DA3568D4A2C}" type="pres">
      <dgm:prSet presAssocID="{E23AC921-8062-4256-8295-8614F180A14C}" presName="text_3" presStyleLbl="node1" presStyleIdx="2" presStyleCnt="7">
        <dgm:presLayoutVars>
          <dgm:bulletEnabled val="1"/>
        </dgm:presLayoutVars>
      </dgm:prSet>
      <dgm:spPr/>
    </dgm:pt>
    <dgm:pt modelId="{9E5DF9A2-C76C-44B0-B438-C57133E77AA1}" type="pres">
      <dgm:prSet presAssocID="{E23AC921-8062-4256-8295-8614F180A14C}" presName="accent_3" presStyleCnt="0"/>
      <dgm:spPr/>
    </dgm:pt>
    <dgm:pt modelId="{DBE6E6F1-B91B-4A30-9942-EFCD24206F01}" type="pres">
      <dgm:prSet presAssocID="{E23AC921-8062-4256-8295-8614F180A14C}" presName="accentRepeatNode" presStyleLbl="solidFgAcc1" presStyleIdx="2" presStyleCnt="7"/>
      <dgm:spPr>
        <a:solidFill>
          <a:schemeClr val="tx2">
            <a:lumMod val="40000"/>
            <a:lumOff val="60000"/>
          </a:schemeClr>
        </a:solidFill>
        <a:ln>
          <a:solidFill>
            <a:srgbClr val="FBE064"/>
          </a:solidFill>
        </a:ln>
      </dgm:spPr>
    </dgm:pt>
    <dgm:pt modelId="{EB4F490A-6DBB-49D6-A85B-69E19D111025}" type="pres">
      <dgm:prSet presAssocID="{D98BECFA-5F76-479E-9B93-A56EAF6CF473}" presName="text_4" presStyleLbl="node1" presStyleIdx="3" presStyleCnt="7">
        <dgm:presLayoutVars>
          <dgm:bulletEnabled val="1"/>
        </dgm:presLayoutVars>
      </dgm:prSet>
      <dgm:spPr/>
    </dgm:pt>
    <dgm:pt modelId="{67CD014D-146A-458E-B349-C5ED210EF602}" type="pres">
      <dgm:prSet presAssocID="{D98BECFA-5F76-479E-9B93-A56EAF6CF473}" presName="accent_4" presStyleCnt="0"/>
      <dgm:spPr/>
    </dgm:pt>
    <dgm:pt modelId="{36256778-BFDB-4758-9581-F15C1E63EB29}" type="pres">
      <dgm:prSet presAssocID="{D98BECFA-5F76-479E-9B93-A56EAF6CF473}" presName="accentRepeatNode" presStyleLbl="solidFgAcc1" presStyleIdx="3" presStyleCnt="7"/>
      <dgm:spPr>
        <a:solidFill>
          <a:schemeClr val="tx2">
            <a:lumMod val="40000"/>
            <a:lumOff val="60000"/>
          </a:schemeClr>
        </a:solidFill>
        <a:ln>
          <a:solidFill>
            <a:srgbClr val="FBE064"/>
          </a:solidFill>
        </a:ln>
      </dgm:spPr>
    </dgm:pt>
    <dgm:pt modelId="{BEA66E10-091E-4D4B-88E6-DF771A44DD35}" type="pres">
      <dgm:prSet presAssocID="{180F5516-2662-47DF-8133-021FE76AE194}" presName="text_5" presStyleLbl="node1" presStyleIdx="4" presStyleCnt="7">
        <dgm:presLayoutVars>
          <dgm:bulletEnabled val="1"/>
        </dgm:presLayoutVars>
      </dgm:prSet>
      <dgm:spPr/>
    </dgm:pt>
    <dgm:pt modelId="{C9E31C50-762B-4A0A-BF76-C5901B98EA3F}" type="pres">
      <dgm:prSet presAssocID="{180F5516-2662-47DF-8133-021FE76AE194}" presName="accent_5" presStyleCnt="0"/>
      <dgm:spPr/>
    </dgm:pt>
    <dgm:pt modelId="{3293CC8D-FBCD-46F6-954C-D38677674465}" type="pres">
      <dgm:prSet presAssocID="{180F5516-2662-47DF-8133-021FE76AE194}" presName="accentRepeatNode" presStyleLbl="solidFgAcc1" presStyleIdx="4" presStyleCnt="7"/>
      <dgm:spPr>
        <a:solidFill>
          <a:schemeClr val="tx2">
            <a:lumMod val="40000"/>
            <a:lumOff val="60000"/>
          </a:schemeClr>
        </a:solidFill>
        <a:ln>
          <a:solidFill>
            <a:srgbClr val="FBE064"/>
          </a:solidFill>
        </a:ln>
      </dgm:spPr>
    </dgm:pt>
    <dgm:pt modelId="{4BC82FDE-7980-4E6D-A452-D7E298D0B04C}" type="pres">
      <dgm:prSet presAssocID="{F0FB300C-CFEF-4A66-9F4B-6A72A4DA83C7}" presName="text_6" presStyleLbl="node1" presStyleIdx="5" presStyleCnt="7">
        <dgm:presLayoutVars>
          <dgm:bulletEnabled val="1"/>
        </dgm:presLayoutVars>
      </dgm:prSet>
      <dgm:spPr/>
    </dgm:pt>
    <dgm:pt modelId="{1D772B21-9B28-4EDF-89A3-43D26DBBB9F5}" type="pres">
      <dgm:prSet presAssocID="{F0FB300C-CFEF-4A66-9F4B-6A72A4DA83C7}" presName="accent_6" presStyleCnt="0"/>
      <dgm:spPr/>
    </dgm:pt>
    <dgm:pt modelId="{EC0B2C28-746E-4A0B-80EA-BE847E5744F1}" type="pres">
      <dgm:prSet presAssocID="{F0FB300C-CFEF-4A66-9F4B-6A72A4DA83C7}" presName="accentRepeatNode" presStyleLbl="solidFgAcc1" presStyleIdx="5" presStyleCnt="7"/>
      <dgm:spPr>
        <a:solidFill>
          <a:schemeClr val="tx2">
            <a:lumMod val="40000"/>
            <a:lumOff val="60000"/>
          </a:schemeClr>
        </a:solidFill>
        <a:ln>
          <a:solidFill>
            <a:srgbClr val="FBE064"/>
          </a:solidFill>
        </a:ln>
      </dgm:spPr>
    </dgm:pt>
    <dgm:pt modelId="{777A6A6B-4FA7-49B2-B221-E86104D22136}" type="pres">
      <dgm:prSet presAssocID="{8AFE8262-9B90-43C2-BCC2-7F5E9D1D847F}" presName="text_7" presStyleLbl="node1" presStyleIdx="6" presStyleCnt="7">
        <dgm:presLayoutVars>
          <dgm:bulletEnabled val="1"/>
        </dgm:presLayoutVars>
      </dgm:prSet>
      <dgm:spPr/>
    </dgm:pt>
    <dgm:pt modelId="{16C26820-ED2C-492C-BC59-3CFDF4D3241C}" type="pres">
      <dgm:prSet presAssocID="{8AFE8262-9B90-43C2-BCC2-7F5E9D1D847F}" presName="accent_7" presStyleCnt="0"/>
      <dgm:spPr/>
    </dgm:pt>
    <dgm:pt modelId="{4B910B0E-6353-42D9-93B3-E9EBDC5C673A}" type="pres">
      <dgm:prSet presAssocID="{8AFE8262-9B90-43C2-BCC2-7F5E9D1D847F}" presName="accentRepeatNode" presStyleLbl="solidFgAcc1" presStyleIdx="6" presStyleCnt="7"/>
      <dgm:spPr>
        <a:solidFill>
          <a:schemeClr val="tx2">
            <a:lumMod val="40000"/>
            <a:lumOff val="60000"/>
          </a:schemeClr>
        </a:solidFill>
        <a:ln>
          <a:solidFill>
            <a:srgbClr val="FBE064"/>
          </a:solidFill>
        </a:ln>
      </dgm:spPr>
    </dgm:pt>
  </dgm:ptLst>
  <dgm:cxnLst>
    <dgm:cxn modelId="{6388E705-6D16-4288-938C-C5EE8D58C729}" type="presOf" srcId="{F0FB300C-CFEF-4A66-9F4B-6A72A4DA83C7}" destId="{4BC82FDE-7980-4E6D-A452-D7E298D0B04C}" srcOrd="0" destOrd="0" presId="urn:microsoft.com/office/officeart/2008/layout/VerticalCurvedList"/>
    <dgm:cxn modelId="{BD795F17-672B-4999-B9CD-9ACDF11D7E11}" type="presOf" srcId="{D693ED04-0ADA-43D4-9E72-25A5A64019A3}" destId="{4A633DE3-B8A5-427B-8B0D-E77EAA6A80CF}" srcOrd="0" destOrd="0" presId="urn:microsoft.com/office/officeart/2008/layout/VerticalCurvedList"/>
    <dgm:cxn modelId="{D98A5B18-214F-4511-8896-CFD4DBAAF817}" type="presOf" srcId="{180F5516-2662-47DF-8133-021FE76AE194}" destId="{BEA66E10-091E-4D4B-88E6-DF771A44DD35}" srcOrd="0" destOrd="0" presId="urn:microsoft.com/office/officeart/2008/layout/VerticalCurvedList"/>
    <dgm:cxn modelId="{81AF4826-5105-4CCB-9064-49095F769DA8}" type="presOf" srcId="{E8F8C649-0280-442D-95DA-B6E83E14F8A5}" destId="{E968AF42-9029-47D7-80BE-F0A3BF4C1786}" srcOrd="0" destOrd="0" presId="urn:microsoft.com/office/officeart/2008/layout/VerticalCurvedList"/>
    <dgm:cxn modelId="{A5DFFA2D-6284-432F-ADE5-96B3701A675A}" srcId="{E8F8C649-0280-442D-95DA-B6E83E14F8A5}" destId="{180F5516-2662-47DF-8133-021FE76AE194}" srcOrd="4" destOrd="0" parTransId="{8F2EF059-4AC7-4006-BE47-862DD4E5152C}" sibTransId="{0262CA81-CD1F-480D-B7D1-4F86E6258009}"/>
    <dgm:cxn modelId="{11AC3530-41C7-4710-A73F-BE54A0F84D6C}" srcId="{E8F8C649-0280-442D-95DA-B6E83E14F8A5}" destId="{D36406AE-8B99-46A7-AE52-4F63A80948D6}" srcOrd="0" destOrd="0" parTransId="{D0F9431F-E69D-49C6-B001-E4E9AE3449DD}" sibTransId="{EBE345A4-9167-48F0-974F-24BB25CD21C0}"/>
    <dgm:cxn modelId="{B0DE484F-31F8-4447-B689-41AC3BA3A514}" type="presOf" srcId="{D36406AE-8B99-46A7-AE52-4F63A80948D6}" destId="{ABB260A4-AA9D-4E46-A071-3619AADEE6A2}" srcOrd="0" destOrd="0" presId="urn:microsoft.com/office/officeart/2008/layout/VerticalCurvedList"/>
    <dgm:cxn modelId="{9F2DDE54-EEF3-4F9F-8444-8D14FA7AE5A5}" srcId="{E8F8C649-0280-442D-95DA-B6E83E14F8A5}" destId="{E23AC921-8062-4256-8295-8614F180A14C}" srcOrd="2" destOrd="0" parTransId="{B5D134A5-C55F-453F-90F4-0A0959987546}" sibTransId="{23B3E62D-0B8A-4B81-96F2-8D9890AB9DC0}"/>
    <dgm:cxn modelId="{34FFF174-4EF9-4200-94BA-E865C3B0E5B6}" srcId="{E8F8C649-0280-442D-95DA-B6E83E14F8A5}" destId="{D98BECFA-5F76-479E-9B93-A56EAF6CF473}" srcOrd="3" destOrd="0" parTransId="{A1B763D1-3FCB-4044-80D6-8C201C4DB202}" sibTransId="{1BEEA3BE-7977-4A18-B94E-FFF28901D400}"/>
    <dgm:cxn modelId="{1C4CD156-ED64-4853-AE51-49795AA4E109}" srcId="{E8F8C649-0280-442D-95DA-B6E83E14F8A5}" destId="{F0FB300C-CFEF-4A66-9F4B-6A72A4DA83C7}" srcOrd="5" destOrd="0" parTransId="{2FA27034-618A-4823-8485-507D04ED7B5D}" sibTransId="{0BF65464-DD99-4303-8DF5-6DC2BB961DEB}"/>
    <dgm:cxn modelId="{22E72889-1FFD-412F-A717-9069031714BC}" type="presOf" srcId="{E23AC921-8062-4256-8295-8614F180A14C}" destId="{2E9C3FFB-78C5-4484-A00E-7DA3568D4A2C}" srcOrd="0" destOrd="0" presId="urn:microsoft.com/office/officeart/2008/layout/VerticalCurvedList"/>
    <dgm:cxn modelId="{83FA09B6-C1EE-4A08-94C9-BCDF7E0572B3}" srcId="{E8F8C649-0280-442D-95DA-B6E83E14F8A5}" destId="{D693ED04-0ADA-43D4-9E72-25A5A64019A3}" srcOrd="1" destOrd="0" parTransId="{48AE939C-4E00-4EFB-A473-732EDD0E836B}" sibTransId="{D2C2CDBA-D7C2-4BFF-9164-45E68B954123}"/>
    <dgm:cxn modelId="{002AA5CE-F763-44BE-B2D4-341B20782A71}" srcId="{E8F8C649-0280-442D-95DA-B6E83E14F8A5}" destId="{8AFE8262-9B90-43C2-BCC2-7F5E9D1D847F}" srcOrd="6" destOrd="0" parTransId="{6A4CAA6C-E98C-46CC-9EC3-239134C135AE}" sibTransId="{6E4AF0B1-E8B5-4EBC-BA6C-FD9766111E4F}"/>
    <dgm:cxn modelId="{D2FB78D9-0369-4E01-AE0F-AD5DF2A0F7CE}" type="presOf" srcId="{EBE345A4-9167-48F0-974F-24BB25CD21C0}" destId="{A9EECE58-9BF2-47F0-96E2-9DCBFBE5FC8E}" srcOrd="0" destOrd="0" presId="urn:microsoft.com/office/officeart/2008/layout/VerticalCurvedList"/>
    <dgm:cxn modelId="{C3FFB8E5-C080-4490-89D2-2D8D071D044D}" type="presOf" srcId="{D98BECFA-5F76-479E-9B93-A56EAF6CF473}" destId="{EB4F490A-6DBB-49D6-A85B-69E19D111025}" srcOrd="0" destOrd="0" presId="urn:microsoft.com/office/officeart/2008/layout/VerticalCurvedList"/>
    <dgm:cxn modelId="{D607E6EE-3327-46C1-9A52-B0FF83F5AE48}" type="presOf" srcId="{8AFE8262-9B90-43C2-BCC2-7F5E9D1D847F}" destId="{777A6A6B-4FA7-49B2-B221-E86104D22136}" srcOrd="0" destOrd="0" presId="urn:microsoft.com/office/officeart/2008/layout/VerticalCurvedList"/>
    <dgm:cxn modelId="{63BC73CA-2A85-4345-95FD-6A61879F9AA6}" type="presParOf" srcId="{E968AF42-9029-47D7-80BE-F0A3BF4C1786}" destId="{147275D2-1E1D-4655-AD97-2ACDA72E9ECF}" srcOrd="0" destOrd="0" presId="urn:microsoft.com/office/officeart/2008/layout/VerticalCurvedList"/>
    <dgm:cxn modelId="{D18A4DCA-B256-4848-A4E8-933F430DC5B4}" type="presParOf" srcId="{147275D2-1E1D-4655-AD97-2ACDA72E9ECF}" destId="{EA3AC29E-C361-4D2A-9BF6-725485C7DAE3}" srcOrd="0" destOrd="0" presId="urn:microsoft.com/office/officeart/2008/layout/VerticalCurvedList"/>
    <dgm:cxn modelId="{5A52D471-B758-408D-AAC8-C172F59CBE52}" type="presParOf" srcId="{EA3AC29E-C361-4D2A-9BF6-725485C7DAE3}" destId="{8FDF7C28-03E2-45C9-8FAE-8B2528D674C5}" srcOrd="0" destOrd="0" presId="urn:microsoft.com/office/officeart/2008/layout/VerticalCurvedList"/>
    <dgm:cxn modelId="{69ADAA7A-57B6-4AFD-BDFF-FD09A5820E91}" type="presParOf" srcId="{EA3AC29E-C361-4D2A-9BF6-725485C7DAE3}" destId="{A9EECE58-9BF2-47F0-96E2-9DCBFBE5FC8E}" srcOrd="1" destOrd="0" presId="urn:microsoft.com/office/officeart/2008/layout/VerticalCurvedList"/>
    <dgm:cxn modelId="{757F93B6-B2A4-4D15-B113-A5B91B58C2B1}" type="presParOf" srcId="{EA3AC29E-C361-4D2A-9BF6-725485C7DAE3}" destId="{46A071D2-E290-4166-81D3-FC0311C9962B}" srcOrd="2" destOrd="0" presId="urn:microsoft.com/office/officeart/2008/layout/VerticalCurvedList"/>
    <dgm:cxn modelId="{10AFD3C9-FFCF-41F9-A955-3A7A9F727326}" type="presParOf" srcId="{EA3AC29E-C361-4D2A-9BF6-725485C7DAE3}" destId="{E5066F22-FAAF-4673-8094-3EE2D2DD9455}" srcOrd="3" destOrd="0" presId="urn:microsoft.com/office/officeart/2008/layout/VerticalCurvedList"/>
    <dgm:cxn modelId="{E9844F85-FA5C-4C61-9FD8-976F90DD3145}" type="presParOf" srcId="{147275D2-1E1D-4655-AD97-2ACDA72E9ECF}" destId="{ABB260A4-AA9D-4E46-A071-3619AADEE6A2}" srcOrd="1" destOrd="0" presId="urn:microsoft.com/office/officeart/2008/layout/VerticalCurvedList"/>
    <dgm:cxn modelId="{426D7887-1599-4588-8050-281636D42CDF}" type="presParOf" srcId="{147275D2-1E1D-4655-AD97-2ACDA72E9ECF}" destId="{EE5FD4E2-F62D-46A4-BE78-3B81BE7CF149}" srcOrd="2" destOrd="0" presId="urn:microsoft.com/office/officeart/2008/layout/VerticalCurvedList"/>
    <dgm:cxn modelId="{2A1BAA44-9427-4D72-974C-5D214006E61E}" type="presParOf" srcId="{EE5FD4E2-F62D-46A4-BE78-3B81BE7CF149}" destId="{79A76890-88BB-413A-B094-0EBA58BF7F1F}" srcOrd="0" destOrd="0" presId="urn:microsoft.com/office/officeart/2008/layout/VerticalCurvedList"/>
    <dgm:cxn modelId="{FC6B559D-A37E-4309-8358-015C1C95D0FE}" type="presParOf" srcId="{147275D2-1E1D-4655-AD97-2ACDA72E9ECF}" destId="{4A633DE3-B8A5-427B-8B0D-E77EAA6A80CF}" srcOrd="3" destOrd="0" presId="urn:microsoft.com/office/officeart/2008/layout/VerticalCurvedList"/>
    <dgm:cxn modelId="{132CC0D3-A908-46C5-826C-B8AB6055A6FF}" type="presParOf" srcId="{147275D2-1E1D-4655-AD97-2ACDA72E9ECF}" destId="{A6DC8A7D-728F-49FD-9578-6DE5375775B3}" srcOrd="4" destOrd="0" presId="urn:microsoft.com/office/officeart/2008/layout/VerticalCurvedList"/>
    <dgm:cxn modelId="{4DEC46F5-515F-4241-850A-16D8B0608BE7}" type="presParOf" srcId="{A6DC8A7D-728F-49FD-9578-6DE5375775B3}" destId="{DFA0B411-08CF-40F4-B1E7-F7F53046E4F6}" srcOrd="0" destOrd="0" presId="urn:microsoft.com/office/officeart/2008/layout/VerticalCurvedList"/>
    <dgm:cxn modelId="{B6A63BCC-37A5-49FE-8B0E-A53299570CCF}" type="presParOf" srcId="{147275D2-1E1D-4655-AD97-2ACDA72E9ECF}" destId="{2E9C3FFB-78C5-4484-A00E-7DA3568D4A2C}" srcOrd="5" destOrd="0" presId="urn:microsoft.com/office/officeart/2008/layout/VerticalCurvedList"/>
    <dgm:cxn modelId="{C5C4747A-D9A1-4AD4-A170-05596C63A7F2}" type="presParOf" srcId="{147275D2-1E1D-4655-AD97-2ACDA72E9ECF}" destId="{9E5DF9A2-C76C-44B0-B438-C57133E77AA1}" srcOrd="6" destOrd="0" presId="urn:microsoft.com/office/officeart/2008/layout/VerticalCurvedList"/>
    <dgm:cxn modelId="{9B245F14-25FD-42D7-A55F-78E55F28526F}" type="presParOf" srcId="{9E5DF9A2-C76C-44B0-B438-C57133E77AA1}" destId="{DBE6E6F1-B91B-4A30-9942-EFCD24206F01}" srcOrd="0" destOrd="0" presId="urn:microsoft.com/office/officeart/2008/layout/VerticalCurvedList"/>
    <dgm:cxn modelId="{7DA48F0D-7711-47DC-8D27-024D02594A6D}" type="presParOf" srcId="{147275D2-1E1D-4655-AD97-2ACDA72E9ECF}" destId="{EB4F490A-6DBB-49D6-A85B-69E19D111025}" srcOrd="7" destOrd="0" presId="urn:microsoft.com/office/officeart/2008/layout/VerticalCurvedList"/>
    <dgm:cxn modelId="{E125DF26-5CCF-4C9D-9AE7-26039AA752E2}" type="presParOf" srcId="{147275D2-1E1D-4655-AD97-2ACDA72E9ECF}" destId="{67CD014D-146A-458E-B349-C5ED210EF602}" srcOrd="8" destOrd="0" presId="urn:microsoft.com/office/officeart/2008/layout/VerticalCurvedList"/>
    <dgm:cxn modelId="{8D50EB86-E9BB-4B11-846E-E04DA073D7CF}" type="presParOf" srcId="{67CD014D-146A-458E-B349-C5ED210EF602}" destId="{36256778-BFDB-4758-9581-F15C1E63EB29}" srcOrd="0" destOrd="0" presId="urn:microsoft.com/office/officeart/2008/layout/VerticalCurvedList"/>
    <dgm:cxn modelId="{D67C1C51-A24A-459D-9E0D-F3ADAC7EA4CC}" type="presParOf" srcId="{147275D2-1E1D-4655-AD97-2ACDA72E9ECF}" destId="{BEA66E10-091E-4D4B-88E6-DF771A44DD35}" srcOrd="9" destOrd="0" presId="urn:microsoft.com/office/officeart/2008/layout/VerticalCurvedList"/>
    <dgm:cxn modelId="{AA9A7451-05A5-435F-9921-7B3907F9CDAA}" type="presParOf" srcId="{147275D2-1E1D-4655-AD97-2ACDA72E9ECF}" destId="{C9E31C50-762B-4A0A-BF76-C5901B98EA3F}" srcOrd="10" destOrd="0" presId="urn:microsoft.com/office/officeart/2008/layout/VerticalCurvedList"/>
    <dgm:cxn modelId="{DB9D916A-C6BF-400C-84E0-6001A373DD34}" type="presParOf" srcId="{C9E31C50-762B-4A0A-BF76-C5901B98EA3F}" destId="{3293CC8D-FBCD-46F6-954C-D38677674465}" srcOrd="0" destOrd="0" presId="urn:microsoft.com/office/officeart/2008/layout/VerticalCurvedList"/>
    <dgm:cxn modelId="{9A507C93-CA16-4769-8314-2E4B5A35C5BA}" type="presParOf" srcId="{147275D2-1E1D-4655-AD97-2ACDA72E9ECF}" destId="{4BC82FDE-7980-4E6D-A452-D7E298D0B04C}" srcOrd="11" destOrd="0" presId="urn:microsoft.com/office/officeart/2008/layout/VerticalCurvedList"/>
    <dgm:cxn modelId="{75F4394C-D52B-48AE-ABD4-5348DD4CF123}" type="presParOf" srcId="{147275D2-1E1D-4655-AD97-2ACDA72E9ECF}" destId="{1D772B21-9B28-4EDF-89A3-43D26DBBB9F5}" srcOrd="12" destOrd="0" presId="urn:microsoft.com/office/officeart/2008/layout/VerticalCurvedList"/>
    <dgm:cxn modelId="{F6BABB9C-2B2D-4AB4-8E66-22E4D4F94718}" type="presParOf" srcId="{1D772B21-9B28-4EDF-89A3-43D26DBBB9F5}" destId="{EC0B2C28-746E-4A0B-80EA-BE847E5744F1}" srcOrd="0" destOrd="0" presId="urn:microsoft.com/office/officeart/2008/layout/VerticalCurvedList"/>
    <dgm:cxn modelId="{E58F4F7C-5E48-4C30-AB99-CAA7CE0AE678}" type="presParOf" srcId="{147275D2-1E1D-4655-AD97-2ACDA72E9ECF}" destId="{777A6A6B-4FA7-49B2-B221-E86104D22136}" srcOrd="13" destOrd="0" presId="urn:microsoft.com/office/officeart/2008/layout/VerticalCurvedList"/>
    <dgm:cxn modelId="{F2AC4090-20CA-4F78-927E-2E544EC9A15E}" type="presParOf" srcId="{147275D2-1E1D-4655-AD97-2ACDA72E9ECF}" destId="{16C26820-ED2C-492C-BC59-3CFDF4D3241C}" srcOrd="14" destOrd="0" presId="urn:microsoft.com/office/officeart/2008/layout/VerticalCurvedList"/>
    <dgm:cxn modelId="{154E7AFE-19AC-4389-B7A0-5D60049FEC65}" type="presParOf" srcId="{16C26820-ED2C-492C-BC59-3CFDF4D3241C}" destId="{4B910B0E-6353-42D9-93B3-E9EBDC5C673A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C83F9D-BB9A-4C05-B99E-14FA42FC396E}" type="doc">
      <dgm:prSet loTypeId="urn:microsoft.com/office/officeart/2005/8/layout/default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D7E8751-E4DC-4A1E-B0E7-D356155FD72C}">
      <dgm:prSet phldrT="[Text]"/>
      <dgm:spPr/>
      <dgm:t>
        <a:bodyPr/>
        <a:lstStyle/>
        <a:p>
          <a:r>
            <a:rPr lang="en-US" dirty="0">
              <a:latin typeface="Adelle Sans" panose="00000500000000000000" pitchFamily="50" charset="0"/>
            </a:rPr>
            <a:t>Payroll </a:t>
          </a:r>
        </a:p>
      </dgm:t>
    </dgm:pt>
    <dgm:pt modelId="{8585FAF6-04D3-4ACF-89AD-529E2783A4DB}" type="parTrans" cxnId="{53F69931-4F3B-4F79-97E1-FDF396C30356}">
      <dgm:prSet/>
      <dgm:spPr/>
      <dgm:t>
        <a:bodyPr/>
        <a:lstStyle/>
        <a:p>
          <a:endParaRPr lang="en-US"/>
        </a:p>
      </dgm:t>
    </dgm:pt>
    <dgm:pt modelId="{34A213CC-D553-47F0-AD64-F03F819279D0}" type="sibTrans" cxnId="{53F69931-4F3B-4F79-97E1-FDF396C30356}">
      <dgm:prSet/>
      <dgm:spPr/>
      <dgm:t>
        <a:bodyPr/>
        <a:lstStyle/>
        <a:p>
          <a:endParaRPr lang="en-US"/>
        </a:p>
      </dgm:t>
    </dgm:pt>
    <dgm:pt modelId="{EB00898F-AA7C-4AF4-8CF1-13AD1728DAC7}">
      <dgm:prSet phldrT="[Text]"/>
      <dgm:spPr/>
      <dgm:t>
        <a:bodyPr/>
        <a:lstStyle/>
        <a:p>
          <a:r>
            <a:rPr lang="en-US" dirty="0">
              <a:latin typeface="Adelle Sans" panose="00000500000000000000" pitchFamily="50" charset="0"/>
            </a:rPr>
            <a:t>Tax Reporting &amp; Compliance </a:t>
          </a:r>
        </a:p>
      </dgm:t>
    </dgm:pt>
    <dgm:pt modelId="{AF99CA62-7D87-40D4-ABD4-215F61DBF9E6}" type="parTrans" cxnId="{B31B1B92-143F-455C-B685-4704A4CF207B}">
      <dgm:prSet/>
      <dgm:spPr/>
      <dgm:t>
        <a:bodyPr/>
        <a:lstStyle/>
        <a:p>
          <a:endParaRPr lang="en-US"/>
        </a:p>
      </dgm:t>
    </dgm:pt>
    <dgm:pt modelId="{97B15D86-970B-4CB1-B90C-DB82EFFF9243}" type="sibTrans" cxnId="{B31B1B92-143F-455C-B685-4704A4CF207B}">
      <dgm:prSet/>
      <dgm:spPr/>
      <dgm:t>
        <a:bodyPr/>
        <a:lstStyle/>
        <a:p>
          <a:endParaRPr lang="en-US"/>
        </a:p>
      </dgm:t>
    </dgm:pt>
    <dgm:pt modelId="{78114B37-379F-488A-94D9-E231CC1F3A4E}">
      <dgm:prSet phldrT="[Text]"/>
      <dgm:spPr/>
      <dgm:t>
        <a:bodyPr/>
        <a:lstStyle/>
        <a:p>
          <a:r>
            <a:rPr lang="en-US" dirty="0">
              <a:latin typeface="Adelle Sans" panose="00000500000000000000" pitchFamily="50" charset="0"/>
            </a:rPr>
            <a:t>Time &amp; Attendance </a:t>
          </a:r>
        </a:p>
      </dgm:t>
    </dgm:pt>
    <dgm:pt modelId="{F2CD79D4-CFAA-4DD4-90C6-2DACE2D4EC52}" type="parTrans" cxnId="{865B160D-ACEC-492C-B1C9-77403D38EAD1}">
      <dgm:prSet/>
      <dgm:spPr/>
      <dgm:t>
        <a:bodyPr/>
        <a:lstStyle/>
        <a:p>
          <a:endParaRPr lang="en-US"/>
        </a:p>
      </dgm:t>
    </dgm:pt>
    <dgm:pt modelId="{9A39B5AA-DDA1-4A91-88BA-F69854080EB4}" type="sibTrans" cxnId="{865B160D-ACEC-492C-B1C9-77403D38EAD1}">
      <dgm:prSet/>
      <dgm:spPr/>
      <dgm:t>
        <a:bodyPr/>
        <a:lstStyle/>
        <a:p>
          <a:endParaRPr lang="en-US"/>
        </a:p>
      </dgm:t>
    </dgm:pt>
    <dgm:pt modelId="{31795494-27BA-4E85-8031-1B10E3C3721B}">
      <dgm:prSet phldrT="[Text]"/>
      <dgm:spPr/>
      <dgm:t>
        <a:bodyPr/>
        <a:lstStyle/>
        <a:p>
          <a:r>
            <a:rPr lang="en-US" dirty="0">
              <a:latin typeface="Adelle Sans" panose="00000500000000000000" pitchFamily="50" charset="0"/>
            </a:rPr>
            <a:t>HR Support </a:t>
          </a:r>
        </a:p>
      </dgm:t>
    </dgm:pt>
    <dgm:pt modelId="{4D8A2439-4342-4E63-9EF5-B6E76D30ED69}" type="parTrans" cxnId="{2DEADA2B-D7D4-4D06-BB77-817AA05B3EE0}">
      <dgm:prSet/>
      <dgm:spPr/>
      <dgm:t>
        <a:bodyPr/>
        <a:lstStyle/>
        <a:p>
          <a:endParaRPr lang="en-US"/>
        </a:p>
      </dgm:t>
    </dgm:pt>
    <dgm:pt modelId="{11641B36-72D4-4CE4-8BD4-82D5E645FC27}" type="sibTrans" cxnId="{2DEADA2B-D7D4-4D06-BB77-817AA05B3EE0}">
      <dgm:prSet/>
      <dgm:spPr/>
      <dgm:t>
        <a:bodyPr/>
        <a:lstStyle/>
        <a:p>
          <a:endParaRPr lang="en-US"/>
        </a:p>
      </dgm:t>
    </dgm:pt>
    <dgm:pt modelId="{E2D815C0-687C-40C4-A9F7-60F2549E3065}" type="pres">
      <dgm:prSet presAssocID="{DCC83F9D-BB9A-4C05-B99E-14FA42FC396E}" presName="diagram" presStyleCnt="0">
        <dgm:presLayoutVars>
          <dgm:dir/>
          <dgm:resizeHandles val="exact"/>
        </dgm:presLayoutVars>
      </dgm:prSet>
      <dgm:spPr/>
    </dgm:pt>
    <dgm:pt modelId="{17E9BAEC-B2AF-417E-8D1A-8D9273D51293}" type="pres">
      <dgm:prSet presAssocID="{3D7E8751-E4DC-4A1E-B0E7-D356155FD72C}" presName="node" presStyleLbl="node1" presStyleIdx="0" presStyleCnt="4">
        <dgm:presLayoutVars>
          <dgm:bulletEnabled val="1"/>
        </dgm:presLayoutVars>
      </dgm:prSet>
      <dgm:spPr/>
    </dgm:pt>
    <dgm:pt modelId="{08B9442C-FB31-4836-B177-AFCE73ABD471}" type="pres">
      <dgm:prSet presAssocID="{34A213CC-D553-47F0-AD64-F03F819279D0}" presName="sibTrans" presStyleCnt="0"/>
      <dgm:spPr/>
    </dgm:pt>
    <dgm:pt modelId="{55FCC30F-A885-477A-A9EA-9AE98454D9E3}" type="pres">
      <dgm:prSet presAssocID="{EB00898F-AA7C-4AF4-8CF1-13AD1728DAC7}" presName="node" presStyleLbl="node1" presStyleIdx="1" presStyleCnt="4">
        <dgm:presLayoutVars>
          <dgm:bulletEnabled val="1"/>
        </dgm:presLayoutVars>
      </dgm:prSet>
      <dgm:spPr/>
    </dgm:pt>
    <dgm:pt modelId="{01119017-C644-41A0-8525-7DE573445AA2}" type="pres">
      <dgm:prSet presAssocID="{97B15D86-970B-4CB1-B90C-DB82EFFF9243}" presName="sibTrans" presStyleCnt="0"/>
      <dgm:spPr/>
    </dgm:pt>
    <dgm:pt modelId="{4AF02F78-53FD-4C9E-A2AB-1231F11FDDBE}" type="pres">
      <dgm:prSet presAssocID="{78114B37-379F-488A-94D9-E231CC1F3A4E}" presName="node" presStyleLbl="node1" presStyleIdx="2" presStyleCnt="4">
        <dgm:presLayoutVars>
          <dgm:bulletEnabled val="1"/>
        </dgm:presLayoutVars>
      </dgm:prSet>
      <dgm:spPr/>
    </dgm:pt>
    <dgm:pt modelId="{3FC290B5-14DD-459E-BFBE-5FDDB3EC7FC5}" type="pres">
      <dgm:prSet presAssocID="{9A39B5AA-DDA1-4A91-88BA-F69854080EB4}" presName="sibTrans" presStyleCnt="0"/>
      <dgm:spPr/>
    </dgm:pt>
    <dgm:pt modelId="{9EEE7602-29D9-4ECF-94B7-7DD81CE9C7D4}" type="pres">
      <dgm:prSet presAssocID="{31795494-27BA-4E85-8031-1B10E3C3721B}" presName="node" presStyleLbl="node1" presStyleIdx="3" presStyleCnt="4">
        <dgm:presLayoutVars>
          <dgm:bulletEnabled val="1"/>
        </dgm:presLayoutVars>
      </dgm:prSet>
      <dgm:spPr/>
    </dgm:pt>
  </dgm:ptLst>
  <dgm:cxnLst>
    <dgm:cxn modelId="{865B160D-ACEC-492C-B1C9-77403D38EAD1}" srcId="{DCC83F9D-BB9A-4C05-B99E-14FA42FC396E}" destId="{78114B37-379F-488A-94D9-E231CC1F3A4E}" srcOrd="2" destOrd="0" parTransId="{F2CD79D4-CFAA-4DD4-90C6-2DACE2D4EC52}" sibTransId="{9A39B5AA-DDA1-4A91-88BA-F69854080EB4}"/>
    <dgm:cxn modelId="{488B4E10-6265-4B4F-B0B0-65D6462721B8}" type="presOf" srcId="{31795494-27BA-4E85-8031-1B10E3C3721B}" destId="{9EEE7602-29D9-4ECF-94B7-7DD81CE9C7D4}" srcOrd="0" destOrd="0" presId="urn:microsoft.com/office/officeart/2005/8/layout/default"/>
    <dgm:cxn modelId="{3E2B3E16-F6A6-4C06-9B3D-E10195C9DD11}" type="presOf" srcId="{3D7E8751-E4DC-4A1E-B0E7-D356155FD72C}" destId="{17E9BAEC-B2AF-417E-8D1A-8D9273D51293}" srcOrd="0" destOrd="0" presId="urn:microsoft.com/office/officeart/2005/8/layout/default"/>
    <dgm:cxn modelId="{2DEADA2B-D7D4-4D06-BB77-817AA05B3EE0}" srcId="{DCC83F9D-BB9A-4C05-B99E-14FA42FC396E}" destId="{31795494-27BA-4E85-8031-1B10E3C3721B}" srcOrd="3" destOrd="0" parTransId="{4D8A2439-4342-4E63-9EF5-B6E76D30ED69}" sibTransId="{11641B36-72D4-4CE4-8BD4-82D5E645FC27}"/>
    <dgm:cxn modelId="{53F69931-4F3B-4F79-97E1-FDF396C30356}" srcId="{DCC83F9D-BB9A-4C05-B99E-14FA42FC396E}" destId="{3D7E8751-E4DC-4A1E-B0E7-D356155FD72C}" srcOrd="0" destOrd="0" parTransId="{8585FAF6-04D3-4ACF-89AD-529E2783A4DB}" sibTransId="{34A213CC-D553-47F0-AD64-F03F819279D0}"/>
    <dgm:cxn modelId="{BF00573A-441B-42E5-A6FF-97CD0706CBB6}" type="presOf" srcId="{EB00898F-AA7C-4AF4-8CF1-13AD1728DAC7}" destId="{55FCC30F-A885-477A-A9EA-9AE98454D9E3}" srcOrd="0" destOrd="0" presId="urn:microsoft.com/office/officeart/2005/8/layout/default"/>
    <dgm:cxn modelId="{B31B1B92-143F-455C-B685-4704A4CF207B}" srcId="{DCC83F9D-BB9A-4C05-B99E-14FA42FC396E}" destId="{EB00898F-AA7C-4AF4-8CF1-13AD1728DAC7}" srcOrd="1" destOrd="0" parTransId="{AF99CA62-7D87-40D4-ABD4-215F61DBF9E6}" sibTransId="{97B15D86-970B-4CB1-B90C-DB82EFFF9243}"/>
    <dgm:cxn modelId="{AF18C6AC-B70B-46F8-B4A5-E7F6BCDCC12A}" type="presOf" srcId="{78114B37-379F-488A-94D9-E231CC1F3A4E}" destId="{4AF02F78-53FD-4C9E-A2AB-1231F11FDDBE}" srcOrd="0" destOrd="0" presId="urn:microsoft.com/office/officeart/2005/8/layout/default"/>
    <dgm:cxn modelId="{49BCEBB3-08DF-4771-8519-CA70A7FB2DED}" type="presOf" srcId="{DCC83F9D-BB9A-4C05-B99E-14FA42FC396E}" destId="{E2D815C0-687C-40C4-A9F7-60F2549E3065}" srcOrd="0" destOrd="0" presId="urn:microsoft.com/office/officeart/2005/8/layout/default"/>
    <dgm:cxn modelId="{9B9DD58E-247F-48B4-B421-37152E54B262}" type="presParOf" srcId="{E2D815C0-687C-40C4-A9F7-60F2549E3065}" destId="{17E9BAEC-B2AF-417E-8D1A-8D9273D51293}" srcOrd="0" destOrd="0" presId="urn:microsoft.com/office/officeart/2005/8/layout/default"/>
    <dgm:cxn modelId="{84E16D26-3E4A-40F6-9BD7-62173A969A6A}" type="presParOf" srcId="{E2D815C0-687C-40C4-A9F7-60F2549E3065}" destId="{08B9442C-FB31-4836-B177-AFCE73ABD471}" srcOrd="1" destOrd="0" presId="urn:microsoft.com/office/officeart/2005/8/layout/default"/>
    <dgm:cxn modelId="{25548240-D0D9-4AC8-B9D7-ED6242CF2F0D}" type="presParOf" srcId="{E2D815C0-687C-40C4-A9F7-60F2549E3065}" destId="{55FCC30F-A885-477A-A9EA-9AE98454D9E3}" srcOrd="2" destOrd="0" presId="urn:microsoft.com/office/officeart/2005/8/layout/default"/>
    <dgm:cxn modelId="{314884FE-468A-4B54-A6B3-5ADB13669438}" type="presParOf" srcId="{E2D815C0-687C-40C4-A9F7-60F2549E3065}" destId="{01119017-C644-41A0-8525-7DE573445AA2}" srcOrd="3" destOrd="0" presId="urn:microsoft.com/office/officeart/2005/8/layout/default"/>
    <dgm:cxn modelId="{25AD91DF-C16F-4D24-9058-4A5125188067}" type="presParOf" srcId="{E2D815C0-687C-40C4-A9F7-60F2549E3065}" destId="{4AF02F78-53FD-4C9E-A2AB-1231F11FDDBE}" srcOrd="4" destOrd="0" presId="urn:microsoft.com/office/officeart/2005/8/layout/default"/>
    <dgm:cxn modelId="{1CE54346-C298-4C33-953C-E927147D54FA}" type="presParOf" srcId="{E2D815C0-687C-40C4-A9F7-60F2549E3065}" destId="{3FC290B5-14DD-459E-BFBE-5FDDB3EC7FC5}" srcOrd="5" destOrd="0" presId="urn:microsoft.com/office/officeart/2005/8/layout/default"/>
    <dgm:cxn modelId="{CEED99A1-3AE1-4FE5-89F5-22A38BBB19F0}" type="presParOf" srcId="{E2D815C0-687C-40C4-A9F7-60F2549E3065}" destId="{9EEE7602-29D9-4ECF-94B7-7DD81CE9C7D4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D13327E-F225-4491-ADDA-48CAB3E7595B}" type="doc">
      <dgm:prSet loTypeId="urn:microsoft.com/office/officeart/2005/8/layout/defaul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5B07851-3606-41FE-95DF-5CF6BEAE1ACD}">
      <dgm:prSet phldrT="[Text]"/>
      <dgm:spPr>
        <a:solidFill>
          <a:srgbClr val="0056A7"/>
        </a:solidFill>
        <a:ln>
          <a:solidFill>
            <a:srgbClr val="FBE064"/>
          </a:solidFill>
        </a:ln>
      </dgm:spPr>
      <dgm:t>
        <a:bodyPr/>
        <a:lstStyle/>
        <a:p>
          <a:r>
            <a:rPr lang="en-US" dirty="0">
              <a:latin typeface="Adelle Sans" panose="00000500000000000000" pitchFamily="50" charset="0"/>
            </a:rPr>
            <a:t>Payroll</a:t>
          </a:r>
        </a:p>
      </dgm:t>
    </dgm:pt>
    <dgm:pt modelId="{048EF0CD-C544-409B-8AD9-062623177C91}" type="parTrans" cxnId="{E34F6E99-FA1B-40E5-96DD-DE54E13EB4A0}">
      <dgm:prSet/>
      <dgm:spPr/>
      <dgm:t>
        <a:bodyPr/>
        <a:lstStyle/>
        <a:p>
          <a:endParaRPr lang="en-US"/>
        </a:p>
      </dgm:t>
    </dgm:pt>
    <dgm:pt modelId="{A600E46A-3957-49AB-998C-D6709CE8CD1A}" type="sibTrans" cxnId="{E34F6E99-FA1B-40E5-96DD-DE54E13EB4A0}">
      <dgm:prSet/>
      <dgm:spPr/>
      <dgm:t>
        <a:bodyPr/>
        <a:lstStyle/>
        <a:p>
          <a:endParaRPr lang="en-US"/>
        </a:p>
      </dgm:t>
    </dgm:pt>
    <dgm:pt modelId="{564D275E-DE57-4176-89D2-D611F84A1E14}">
      <dgm:prSet phldrT="[Text]"/>
      <dgm:spPr>
        <a:solidFill>
          <a:srgbClr val="0056A7"/>
        </a:solidFill>
        <a:ln>
          <a:solidFill>
            <a:srgbClr val="FBE064"/>
          </a:solidFill>
        </a:ln>
      </dgm:spPr>
      <dgm:t>
        <a:bodyPr/>
        <a:lstStyle/>
        <a:p>
          <a:r>
            <a:rPr lang="en-US" dirty="0">
              <a:latin typeface="Adelle Sans" panose="00000500000000000000" pitchFamily="50" charset="0"/>
            </a:rPr>
            <a:t>401k and Retirement Plans </a:t>
          </a:r>
        </a:p>
      </dgm:t>
    </dgm:pt>
    <dgm:pt modelId="{198865A1-32A7-4D02-A4CC-D3A36623541B}" type="parTrans" cxnId="{D6AF6C53-C6E7-4E01-9DA6-FD7685B6B6D6}">
      <dgm:prSet/>
      <dgm:spPr/>
      <dgm:t>
        <a:bodyPr/>
        <a:lstStyle/>
        <a:p>
          <a:endParaRPr lang="en-US"/>
        </a:p>
      </dgm:t>
    </dgm:pt>
    <dgm:pt modelId="{DCE50631-393D-493E-8C15-863C24CB4C47}" type="sibTrans" cxnId="{D6AF6C53-C6E7-4E01-9DA6-FD7685B6B6D6}">
      <dgm:prSet/>
      <dgm:spPr/>
      <dgm:t>
        <a:bodyPr/>
        <a:lstStyle/>
        <a:p>
          <a:endParaRPr lang="en-US"/>
        </a:p>
      </dgm:t>
    </dgm:pt>
    <dgm:pt modelId="{64A3E2C2-BD71-40F8-A5DC-893AB8248DE2}">
      <dgm:prSet phldrT="[Text]"/>
      <dgm:spPr>
        <a:solidFill>
          <a:srgbClr val="0056A7"/>
        </a:solidFill>
        <a:ln>
          <a:solidFill>
            <a:srgbClr val="FBE064"/>
          </a:solidFill>
        </a:ln>
      </dgm:spPr>
      <dgm:t>
        <a:bodyPr/>
        <a:lstStyle/>
        <a:p>
          <a:r>
            <a:rPr lang="en-US" dirty="0">
              <a:latin typeface="Adelle Sans" panose="00000500000000000000" pitchFamily="50" charset="0"/>
            </a:rPr>
            <a:t>Sec 125, FSA and Cafeteria Plans</a:t>
          </a:r>
        </a:p>
      </dgm:t>
    </dgm:pt>
    <dgm:pt modelId="{9C046674-815A-453E-8299-5F1FCC04B58E}" type="parTrans" cxnId="{C0566A26-2487-4203-A094-22927D22D5BE}">
      <dgm:prSet/>
      <dgm:spPr/>
      <dgm:t>
        <a:bodyPr/>
        <a:lstStyle/>
        <a:p>
          <a:endParaRPr lang="en-US"/>
        </a:p>
      </dgm:t>
    </dgm:pt>
    <dgm:pt modelId="{619C1B5E-59DD-4116-9B47-1C86644C8C78}" type="sibTrans" cxnId="{C0566A26-2487-4203-A094-22927D22D5BE}">
      <dgm:prSet/>
      <dgm:spPr/>
      <dgm:t>
        <a:bodyPr/>
        <a:lstStyle/>
        <a:p>
          <a:endParaRPr lang="en-US"/>
        </a:p>
      </dgm:t>
    </dgm:pt>
    <dgm:pt modelId="{65AC5999-3659-4B01-9281-0328DC94F012}">
      <dgm:prSet phldrT="[Text]"/>
      <dgm:spPr>
        <a:solidFill>
          <a:srgbClr val="0056A7"/>
        </a:solidFill>
        <a:ln>
          <a:solidFill>
            <a:srgbClr val="FBE064"/>
          </a:solidFill>
        </a:ln>
      </dgm:spPr>
      <dgm:t>
        <a:bodyPr/>
        <a:lstStyle/>
        <a:p>
          <a:r>
            <a:rPr lang="en-US" dirty="0">
              <a:latin typeface="Adelle Sans" panose="00000500000000000000" pitchFamily="50" charset="0"/>
            </a:rPr>
            <a:t>EPLI</a:t>
          </a:r>
        </a:p>
      </dgm:t>
    </dgm:pt>
    <dgm:pt modelId="{D8001095-E936-4EC5-831A-AEBB2749F52F}" type="parTrans" cxnId="{A58511B9-3783-421B-BDF2-12F864E3A505}">
      <dgm:prSet/>
      <dgm:spPr/>
      <dgm:t>
        <a:bodyPr/>
        <a:lstStyle/>
        <a:p>
          <a:endParaRPr lang="en-US"/>
        </a:p>
      </dgm:t>
    </dgm:pt>
    <dgm:pt modelId="{8B69D3AA-9F0B-4052-9138-44176B41A18D}" type="sibTrans" cxnId="{A58511B9-3783-421B-BDF2-12F864E3A505}">
      <dgm:prSet/>
      <dgm:spPr/>
      <dgm:t>
        <a:bodyPr/>
        <a:lstStyle/>
        <a:p>
          <a:endParaRPr lang="en-US"/>
        </a:p>
      </dgm:t>
    </dgm:pt>
    <dgm:pt modelId="{56D66EEE-B309-4B22-A2CA-3ACE496015C4}">
      <dgm:prSet phldrT="[Text]"/>
      <dgm:spPr>
        <a:solidFill>
          <a:srgbClr val="0056A7"/>
        </a:solidFill>
        <a:ln>
          <a:solidFill>
            <a:srgbClr val="FBE064"/>
          </a:solidFill>
        </a:ln>
      </dgm:spPr>
      <dgm:t>
        <a:bodyPr/>
        <a:lstStyle/>
        <a:p>
          <a:r>
            <a:rPr lang="en-US" dirty="0">
              <a:latin typeface="Adelle Sans" panose="00000500000000000000" pitchFamily="50" charset="0"/>
            </a:rPr>
            <a:t>HR Management &amp; Compliance</a:t>
          </a:r>
        </a:p>
      </dgm:t>
    </dgm:pt>
    <dgm:pt modelId="{1A618E64-8F37-43F5-96DB-9D23C3C4832C}" type="parTrans" cxnId="{416D1767-1612-4108-9361-456ED1FF16CE}">
      <dgm:prSet/>
      <dgm:spPr/>
      <dgm:t>
        <a:bodyPr/>
        <a:lstStyle/>
        <a:p>
          <a:endParaRPr lang="en-US"/>
        </a:p>
      </dgm:t>
    </dgm:pt>
    <dgm:pt modelId="{16B4997E-ED8F-44EE-BDFF-DCE4505EB1AF}" type="sibTrans" cxnId="{416D1767-1612-4108-9361-456ED1FF16CE}">
      <dgm:prSet/>
      <dgm:spPr/>
      <dgm:t>
        <a:bodyPr/>
        <a:lstStyle/>
        <a:p>
          <a:endParaRPr lang="en-US"/>
        </a:p>
      </dgm:t>
    </dgm:pt>
    <dgm:pt modelId="{2005A454-3961-4EEB-A67F-E45F0F081C44}">
      <dgm:prSet/>
      <dgm:spPr>
        <a:solidFill>
          <a:srgbClr val="0056A7"/>
        </a:solidFill>
        <a:ln>
          <a:solidFill>
            <a:srgbClr val="FBE064"/>
          </a:solidFill>
        </a:ln>
      </dgm:spPr>
      <dgm:t>
        <a:bodyPr/>
        <a:lstStyle/>
        <a:p>
          <a:r>
            <a:rPr lang="en-US" dirty="0">
              <a:latin typeface="Adelle Sans" panose="00000500000000000000" pitchFamily="50" charset="0"/>
            </a:rPr>
            <a:t>Workers’ Comp and Risk Management</a:t>
          </a:r>
        </a:p>
      </dgm:t>
    </dgm:pt>
    <dgm:pt modelId="{C193A8A2-75A0-487B-9A32-E492BEB0B309}" type="parTrans" cxnId="{49292E4C-E4A0-40D2-A437-AAABB4F0B9C0}">
      <dgm:prSet/>
      <dgm:spPr/>
      <dgm:t>
        <a:bodyPr/>
        <a:lstStyle/>
        <a:p>
          <a:endParaRPr lang="en-US"/>
        </a:p>
      </dgm:t>
    </dgm:pt>
    <dgm:pt modelId="{E37A333C-6B2A-4231-B927-6A5AB9289DB9}" type="sibTrans" cxnId="{49292E4C-E4A0-40D2-A437-AAABB4F0B9C0}">
      <dgm:prSet/>
      <dgm:spPr/>
      <dgm:t>
        <a:bodyPr/>
        <a:lstStyle/>
        <a:p>
          <a:endParaRPr lang="en-US"/>
        </a:p>
      </dgm:t>
    </dgm:pt>
    <dgm:pt modelId="{63C71349-23B0-4915-AC51-FF1C2858D840}">
      <dgm:prSet/>
      <dgm:spPr>
        <a:solidFill>
          <a:srgbClr val="0056A7"/>
        </a:solidFill>
        <a:ln>
          <a:solidFill>
            <a:srgbClr val="FBE064"/>
          </a:solidFill>
        </a:ln>
      </dgm:spPr>
      <dgm:t>
        <a:bodyPr/>
        <a:lstStyle/>
        <a:p>
          <a:r>
            <a:rPr lang="en-US" dirty="0">
              <a:latin typeface="Adelle Sans" panose="00000500000000000000" pitchFamily="50" charset="0"/>
            </a:rPr>
            <a:t>Benefits &amp; Benefits Administration </a:t>
          </a:r>
        </a:p>
      </dgm:t>
    </dgm:pt>
    <dgm:pt modelId="{E06935B9-32B4-4ECF-9B60-951DCD440221}" type="parTrans" cxnId="{6D301F03-455C-4105-B941-AAE48AE9B8F2}">
      <dgm:prSet/>
      <dgm:spPr/>
      <dgm:t>
        <a:bodyPr/>
        <a:lstStyle/>
        <a:p>
          <a:endParaRPr lang="en-US"/>
        </a:p>
      </dgm:t>
    </dgm:pt>
    <dgm:pt modelId="{F1C7F9EF-7D8C-4FA1-91E6-C45BDDFF594A}" type="sibTrans" cxnId="{6D301F03-455C-4105-B941-AAE48AE9B8F2}">
      <dgm:prSet/>
      <dgm:spPr/>
      <dgm:t>
        <a:bodyPr/>
        <a:lstStyle/>
        <a:p>
          <a:endParaRPr lang="en-US"/>
        </a:p>
      </dgm:t>
    </dgm:pt>
    <dgm:pt modelId="{364ED885-5E6D-416E-A17E-12122A62C9AE}">
      <dgm:prSet/>
      <dgm:spPr>
        <a:solidFill>
          <a:srgbClr val="0056A7"/>
        </a:solidFill>
        <a:ln>
          <a:solidFill>
            <a:srgbClr val="FBE064"/>
          </a:solidFill>
        </a:ln>
      </dgm:spPr>
      <dgm:t>
        <a:bodyPr/>
        <a:lstStyle/>
        <a:p>
          <a:r>
            <a:rPr lang="en-US" dirty="0">
              <a:latin typeface="Adelle Sans" panose="00000500000000000000" pitchFamily="50" charset="0"/>
            </a:rPr>
            <a:t>Tax Reporting &amp; Compliance </a:t>
          </a:r>
        </a:p>
      </dgm:t>
    </dgm:pt>
    <dgm:pt modelId="{ECEA1DF6-54C2-4CF0-9D74-E2F45A1148BE}" type="parTrans" cxnId="{9EFEFFE1-0D27-455C-87D0-39CD5F407006}">
      <dgm:prSet/>
      <dgm:spPr/>
      <dgm:t>
        <a:bodyPr/>
        <a:lstStyle/>
        <a:p>
          <a:endParaRPr lang="en-US"/>
        </a:p>
      </dgm:t>
    </dgm:pt>
    <dgm:pt modelId="{765AD4AA-3046-43A6-9C14-89159D3C0E41}" type="sibTrans" cxnId="{9EFEFFE1-0D27-455C-87D0-39CD5F407006}">
      <dgm:prSet/>
      <dgm:spPr/>
      <dgm:t>
        <a:bodyPr/>
        <a:lstStyle/>
        <a:p>
          <a:endParaRPr lang="en-US"/>
        </a:p>
      </dgm:t>
    </dgm:pt>
    <dgm:pt modelId="{7348E60F-5636-4E12-BAFC-22EA7558225C}" type="pres">
      <dgm:prSet presAssocID="{AD13327E-F225-4491-ADDA-48CAB3E7595B}" presName="diagram" presStyleCnt="0">
        <dgm:presLayoutVars>
          <dgm:dir/>
          <dgm:resizeHandles val="exact"/>
        </dgm:presLayoutVars>
      </dgm:prSet>
      <dgm:spPr/>
    </dgm:pt>
    <dgm:pt modelId="{EF5BB7F5-80E7-4A05-8E38-D6A9A2FCC23E}" type="pres">
      <dgm:prSet presAssocID="{45B07851-3606-41FE-95DF-5CF6BEAE1ACD}" presName="node" presStyleLbl="node1" presStyleIdx="0" presStyleCnt="8">
        <dgm:presLayoutVars>
          <dgm:bulletEnabled val="1"/>
        </dgm:presLayoutVars>
      </dgm:prSet>
      <dgm:spPr/>
    </dgm:pt>
    <dgm:pt modelId="{AAF3C582-0A9F-44BE-B59D-1030EE3DE137}" type="pres">
      <dgm:prSet presAssocID="{A600E46A-3957-49AB-998C-D6709CE8CD1A}" presName="sibTrans" presStyleCnt="0"/>
      <dgm:spPr/>
    </dgm:pt>
    <dgm:pt modelId="{D68EB9DA-5C04-49DE-81CA-0866C293B9D0}" type="pres">
      <dgm:prSet presAssocID="{564D275E-DE57-4176-89D2-D611F84A1E14}" presName="node" presStyleLbl="node1" presStyleIdx="1" presStyleCnt="8">
        <dgm:presLayoutVars>
          <dgm:bulletEnabled val="1"/>
        </dgm:presLayoutVars>
      </dgm:prSet>
      <dgm:spPr/>
    </dgm:pt>
    <dgm:pt modelId="{A3C13D77-0131-4392-8DCE-CB7CB2525CC8}" type="pres">
      <dgm:prSet presAssocID="{DCE50631-393D-493E-8C15-863C24CB4C47}" presName="sibTrans" presStyleCnt="0"/>
      <dgm:spPr/>
    </dgm:pt>
    <dgm:pt modelId="{E05A2FE6-7C28-43B6-BF16-6A1FC696B248}" type="pres">
      <dgm:prSet presAssocID="{64A3E2C2-BD71-40F8-A5DC-893AB8248DE2}" presName="node" presStyleLbl="node1" presStyleIdx="2" presStyleCnt="8">
        <dgm:presLayoutVars>
          <dgm:bulletEnabled val="1"/>
        </dgm:presLayoutVars>
      </dgm:prSet>
      <dgm:spPr/>
    </dgm:pt>
    <dgm:pt modelId="{B6EB5E1F-55D5-4C1F-A280-F437278E45B0}" type="pres">
      <dgm:prSet presAssocID="{619C1B5E-59DD-4116-9B47-1C86644C8C78}" presName="sibTrans" presStyleCnt="0"/>
      <dgm:spPr/>
    </dgm:pt>
    <dgm:pt modelId="{42BD252E-32D9-478C-B746-8F7FE3FC35A1}" type="pres">
      <dgm:prSet presAssocID="{65AC5999-3659-4B01-9281-0328DC94F012}" presName="node" presStyleLbl="node1" presStyleIdx="3" presStyleCnt="8">
        <dgm:presLayoutVars>
          <dgm:bulletEnabled val="1"/>
        </dgm:presLayoutVars>
      </dgm:prSet>
      <dgm:spPr/>
    </dgm:pt>
    <dgm:pt modelId="{010730B3-FD99-4C14-B7A6-242076F03EB1}" type="pres">
      <dgm:prSet presAssocID="{8B69D3AA-9F0B-4052-9138-44176B41A18D}" presName="sibTrans" presStyleCnt="0"/>
      <dgm:spPr/>
    </dgm:pt>
    <dgm:pt modelId="{F2E6AB43-276E-4CA8-ABB9-A49C8474994B}" type="pres">
      <dgm:prSet presAssocID="{56D66EEE-B309-4B22-A2CA-3ACE496015C4}" presName="node" presStyleLbl="node1" presStyleIdx="4" presStyleCnt="8">
        <dgm:presLayoutVars>
          <dgm:bulletEnabled val="1"/>
        </dgm:presLayoutVars>
      </dgm:prSet>
      <dgm:spPr/>
    </dgm:pt>
    <dgm:pt modelId="{63E59000-6A75-47B7-89E5-CF8B6C0F3D1E}" type="pres">
      <dgm:prSet presAssocID="{16B4997E-ED8F-44EE-BDFF-DCE4505EB1AF}" presName="sibTrans" presStyleCnt="0"/>
      <dgm:spPr/>
    </dgm:pt>
    <dgm:pt modelId="{3C5029EE-B4CD-4736-8015-E0051D6EFD3B}" type="pres">
      <dgm:prSet presAssocID="{2005A454-3961-4EEB-A67F-E45F0F081C44}" presName="node" presStyleLbl="node1" presStyleIdx="5" presStyleCnt="8">
        <dgm:presLayoutVars>
          <dgm:bulletEnabled val="1"/>
        </dgm:presLayoutVars>
      </dgm:prSet>
      <dgm:spPr/>
    </dgm:pt>
    <dgm:pt modelId="{418C0BD3-6BFB-4810-B222-57DC9EF8A4FB}" type="pres">
      <dgm:prSet presAssocID="{E37A333C-6B2A-4231-B927-6A5AB9289DB9}" presName="sibTrans" presStyleCnt="0"/>
      <dgm:spPr/>
    </dgm:pt>
    <dgm:pt modelId="{C5D0410D-2FF3-438E-97ED-C5B9E5D07A85}" type="pres">
      <dgm:prSet presAssocID="{63C71349-23B0-4915-AC51-FF1C2858D840}" presName="node" presStyleLbl="node1" presStyleIdx="6" presStyleCnt="8">
        <dgm:presLayoutVars>
          <dgm:bulletEnabled val="1"/>
        </dgm:presLayoutVars>
      </dgm:prSet>
      <dgm:spPr/>
    </dgm:pt>
    <dgm:pt modelId="{256695D0-1C1E-48EE-A659-A72CEDD408AE}" type="pres">
      <dgm:prSet presAssocID="{F1C7F9EF-7D8C-4FA1-91E6-C45BDDFF594A}" presName="sibTrans" presStyleCnt="0"/>
      <dgm:spPr/>
    </dgm:pt>
    <dgm:pt modelId="{13F55920-E6CA-4648-9951-AB9AB405C7F7}" type="pres">
      <dgm:prSet presAssocID="{364ED885-5E6D-416E-A17E-12122A62C9AE}" presName="node" presStyleLbl="node1" presStyleIdx="7" presStyleCnt="8">
        <dgm:presLayoutVars>
          <dgm:bulletEnabled val="1"/>
        </dgm:presLayoutVars>
      </dgm:prSet>
      <dgm:spPr/>
    </dgm:pt>
  </dgm:ptLst>
  <dgm:cxnLst>
    <dgm:cxn modelId="{6D301F03-455C-4105-B941-AAE48AE9B8F2}" srcId="{AD13327E-F225-4491-ADDA-48CAB3E7595B}" destId="{63C71349-23B0-4915-AC51-FF1C2858D840}" srcOrd="6" destOrd="0" parTransId="{E06935B9-32B4-4ECF-9B60-951DCD440221}" sibTransId="{F1C7F9EF-7D8C-4FA1-91E6-C45BDDFF594A}"/>
    <dgm:cxn modelId="{C0566A26-2487-4203-A094-22927D22D5BE}" srcId="{AD13327E-F225-4491-ADDA-48CAB3E7595B}" destId="{64A3E2C2-BD71-40F8-A5DC-893AB8248DE2}" srcOrd="2" destOrd="0" parTransId="{9C046674-815A-453E-8299-5F1FCC04B58E}" sibTransId="{619C1B5E-59DD-4116-9B47-1C86644C8C78}"/>
    <dgm:cxn modelId="{B2A8AD2F-4D5A-4A0D-AECE-BCE7644C1325}" type="presOf" srcId="{364ED885-5E6D-416E-A17E-12122A62C9AE}" destId="{13F55920-E6CA-4648-9951-AB9AB405C7F7}" srcOrd="0" destOrd="0" presId="urn:microsoft.com/office/officeart/2005/8/layout/default"/>
    <dgm:cxn modelId="{D57ABF3C-7DA0-4E2F-861E-E93FECD59EAB}" type="presOf" srcId="{45B07851-3606-41FE-95DF-5CF6BEAE1ACD}" destId="{EF5BB7F5-80E7-4A05-8E38-D6A9A2FCC23E}" srcOrd="0" destOrd="0" presId="urn:microsoft.com/office/officeart/2005/8/layout/default"/>
    <dgm:cxn modelId="{8992D13F-5FB5-4D90-8552-21FBA0477B37}" type="presOf" srcId="{564D275E-DE57-4176-89D2-D611F84A1E14}" destId="{D68EB9DA-5C04-49DE-81CA-0866C293B9D0}" srcOrd="0" destOrd="0" presId="urn:microsoft.com/office/officeart/2005/8/layout/default"/>
    <dgm:cxn modelId="{416D1767-1612-4108-9361-456ED1FF16CE}" srcId="{AD13327E-F225-4491-ADDA-48CAB3E7595B}" destId="{56D66EEE-B309-4B22-A2CA-3ACE496015C4}" srcOrd="4" destOrd="0" parTransId="{1A618E64-8F37-43F5-96DB-9D23C3C4832C}" sibTransId="{16B4997E-ED8F-44EE-BDFF-DCE4505EB1AF}"/>
    <dgm:cxn modelId="{49292E4C-E4A0-40D2-A437-AAABB4F0B9C0}" srcId="{AD13327E-F225-4491-ADDA-48CAB3E7595B}" destId="{2005A454-3961-4EEB-A67F-E45F0F081C44}" srcOrd="5" destOrd="0" parTransId="{C193A8A2-75A0-487B-9A32-E492BEB0B309}" sibTransId="{E37A333C-6B2A-4231-B927-6A5AB9289DB9}"/>
    <dgm:cxn modelId="{89D23971-DD6B-4F66-BCB7-644676DE95EC}" type="presOf" srcId="{AD13327E-F225-4491-ADDA-48CAB3E7595B}" destId="{7348E60F-5636-4E12-BAFC-22EA7558225C}" srcOrd="0" destOrd="0" presId="urn:microsoft.com/office/officeart/2005/8/layout/default"/>
    <dgm:cxn modelId="{D6AF6C53-C6E7-4E01-9DA6-FD7685B6B6D6}" srcId="{AD13327E-F225-4491-ADDA-48CAB3E7595B}" destId="{564D275E-DE57-4176-89D2-D611F84A1E14}" srcOrd="1" destOrd="0" parTransId="{198865A1-32A7-4D02-A4CC-D3A36623541B}" sibTransId="{DCE50631-393D-493E-8C15-863C24CB4C47}"/>
    <dgm:cxn modelId="{5EBE0091-2D88-4147-8F21-9178AC9C5928}" type="presOf" srcId="{56D66EEE-B309-4B22-A2CA-3ACE496015C4}" destId="{F2E6AB43-276E-4CA8-ABB9-A49C8474994B}" srcOrd="0" destOrd="0" presId="urn:microsoft.com/office/officeart/2005/8/layout/default"/>
    <dgm:cxn modelId="{99CD5D95-CA50-45D1-AB54-150566B1EE59}" type="presOf" srcId="{63C71349-23B0-4915-AC51-FF1C2858D840}" destId="{C5D0410D-2FF3-438E-97ED-C5B9E5D07A85}" srcOrd="0" destOrd="0" presId="urn:microsoft.com/office/officeart/2005/8/layout/default"/>
    <dgm:cxn modelId="{E34F6E99-FA1B-40E5-96DD-DE54E13EB4A0}" srcId="{AD13327E-F225-4491-ADDA-48CAB3E7595B}" destId="{45B07851-3606-41FE-95DF-5CF6BEAE1ACD}" srcOrd="0" destOrd="0" parTransId="{048EF0CD-C544-409B-8AD9-062623177C91}" sibTransId="{A600E46A-3957-49AB-998C-D6709CE8CD1A}"/>
    <dgm:cxn modelId="{A58511B9-3783-421B-BDF2-12F864E3A505}" srcId="{AD13327E-F225-4491-ADDA-48CAB3E7595B}" destId="{65AC5999-3659-4B01-9281-0328DC94F012}" srcOrd="3" destOrd="0" parTransId="{D8001095-E936-4EC5-831A-AEBB2749F52F}" sibTransId="{8B69D3AA-9F0B-4052-9138-44176B41A18D}"/>
    <dgm:cxn modelId="{41C058D2-3721-4759-9DA0-F9B2330DC7B8}" type="presOf" srcId="{64A3E2C2-BD71-40F8-A5DC-893AB8248DE2}" destId="{E05A2FE6-7C28-43B6-BF16-6A1FC696B248}" srcOrd="0" destOrd="0" presId="urn:microsoft.com/office/officeart/2005/8/layout/default"/>
    <dgm:cxn modelId="{036E26D5-8FEF-4933-984B-F2A0B2EA4277}" type="presOf" srcId="{2005A454-3961-4EEB-A67F-E45F0F081C44}" destId="{3C5029EE-B4CD-4736-8015-E0051D6EFD3B}" srcOrd="0" destOrd="0" presId="urn:microsoft.com/office/officeart/2005/8/layout/default"/>
    <dgm:cxn modelId="{9EFEFFE1-0D27-455C-87D0-39CD5F407006}" srcId="{AD13327E-F225-4491-ADDA-48CAB3E7595B}" destId="{364ED885-5E6D-416E-A17E-12122A62C9AE}" srcOrd="7" destOrd="0" parTransId="{ECEA1DF6-54C2-4CF0-9D74-E2F45A1148BE}" sibTransId="{765AD4AA-3046-43A6-9C14-89159D3C0E41}"/>
    <dgm:cxn modelId="{2849C4E8-2D69-4D86-AAF9-D6EA5A4229B2}" type="presOf" srcId="{65AC5999-3659-4B01-9281-0328DC94F012}" destId="{42BD252E-32D9-478C-B746-8F7FE3FC35A1}" srcOrd="0" destOrd="0" presId="urn:microsoft.com/office/officeart/2005/8/layout/default"/>
    <dgm:cxn modelId="{296AE28E-5846-4FFA-8934-165B56A17EB3}" type="presParOf" srcId="{7348E60F-5636-4E12-BAFC-22EA7558225C}" destId="{EF5BB7F5-80E7-4A05-8E38-D6A9A2FCC23E}" srcOrd="0" destOrd="0" presId="urn:microsoft.com/office/officeart/2005/8/layout/default"/>
    <dgm:cxn modelId="{576157E5-1866-40A6-B061-076962FF9471}" type="presParOf" srcId="{7348E60F-5636-4E12-BAFC-22EA7558225C}" destId="{AAF3C582-0A9F-44BE-B59D-1030EE3DE137}" srcOrd="1" destOrd="0" presId="urn:microsoft.com/office/officeart/2005/8/layout/default"/>
    <dgm:cxn modelId="{B7C259A4-CF67-48D8-BF88-F65991605E11}" type="presParOf" srcId="{7348E60F-5636-4E12-BAFC-22EA7558225C}" destId="{D68EB9DA-5C04-49DE-81CA-0866C293B9D0}" srcOrd="2" destOrd="0" presId="urn:microsoft.com/office/officeart/2005/8/layout/default"/>
    <dgm:cxn modelId="{15E66B72-967E-4809-BCD4-4945BF7468D9}" type="presParOf" srcId="{7348E60F-5636-4E12-BAFC-22EA7558225C}" destId="{A3C13D77-0131-4392-8DCE-CB7CB2525CC8}" srcOrd="3" destOrd="0" presId="urn:microsoft.com/office/officeart/2005/8/layout/default"/>
    <dgm:cxn modelId="{1E1A979D-CB18-4FB3-95A4-84DC5365BA45}" type="presParOf" srcId="{7348E60F-5636-4E12-BAFC-22EA7558225C}" destId="{E05A2FE6-7C28-43B6-BF16-6A1FC696B248}" srcOrd="4" destOrd="0" presId="urn:microsoft.com/office/officeart/2005/8/layout/default"/>
    <dgm:cxn modelId="{0B3B3736-BDDB-4EF9-BD35-3A29D3783807}" type="presParOf" srcId="{7348E60F-5636-4E12-BAFC-22EA7558225C}" destId="{B6EB5E1F-55D5-4C1F-A280-F437278E45B0}" srcOrd="5" destOrd="0" presId="urn:microsoft.com/office/officeart/2005/8/layout/default"/>
    <dgm:cxn modelId="{E11AC7B7-0D7E-4BA6-A01D-7A276BF54DE5}" type="presParOf" srcId="{7348E60F-5636-4E12-BAFC-22EA7558225C}" destId="{42BD252E-32D9-478C-B746-8F7FE3FC35A1}" srcOrd="6" destOrd="0" presId="urn:microsoft.com/office/officeart/2005/8/layout/default"/>
    <dgm:cxn modelId="{4E5C4F62-81A5-4CB0-8003-5ED7F21A1E14}" type="presParOf" srcId="{7348E60F-5636-4E12-BAFC-22EA7558225C}" destId="{010730B3-FD99-4C14-B7A6-242076F03EB1}" srcOrd="7" destOrd="0" presId="urn:microsoft.com/office/officeart/2005/8/layout/default"/>
    <dgm:cxn modelId="{C772600B-8B8A-4D3C-B4E5-65E5BCD2CB8D}" type="presParOf" srcId="{7348E60F-5636-4E12-BAFC-22EA7558225C}" destId="{F2E6AB43-276E-4CA8-ABB9-A49C8474994B}" srcOrd="8" destOrd="0" presId="urn:microsoft.com/office/officeart/2005/8/layout/default"/>
    <dgm:cxn modelId="{86E0505E-03CF-4271-A779-462D676B7BE4}" type="presParOf" srcId="{7348E60F-5636-4E12-BAFC-22EA7558225C}" destId="{63E59000-6A75-47B7-89E5-CF8B6C0F3D1E}" srcOrd="9" destOrd="0" presId="urn:microsoft.com/office/officeart/2005/8/layout/default"/>
    <dgm:cxn modelId="{03C27FD8-9526-451D-8C03-A94153E9849E}" type="presParOf" srcId="{7348E60F-5636-4E12-BAFC-22EA7558225C}" destId="{3C5029EE-B4CD-4736-8015-E0051D6EFD3B}" srcOrd="10" destOrd="0" presId="urn:microsoft.com/office/officeart/2005/8/layout/default"/>
    <dgm:cxn modelId="{6E30D1A9-27AC-4A86-B69A-ED7EF6CA7893}" type="presParOf" srcId="{7348E60F-5636-4E12-BAFC-22EA7558225C}" destId="{418C0BD3-6BFB-4810-B222-57DC9EF8A4FB}" srcOrd="11" destOrd="0" presId="urn:microsoft.com/office/officeart/2005/8/layout/default"/>
    <dgm:cxn modelId="{0E9D6484-59C9-4E7E-823A-906B184AB35A}" type="presParOf" srcId="{7348E60F-5636-4E12-BAFC-22EA7558225C}" destId="{C5D0410D-2FF3-438E-97ED-C5B9E5D07A85}" srcOrd="12" destOrd="0" presId="urn:microsoft.com/office/officeart/2005/8/layout/default"/>
    <dgm:cxn modelId="{3A90BEA3-F9B7-4706-9179-96DEFAA1FCC4}" type="presParOf" srcId="{7348E60F-5636-4E12-BAFC-22EA7558225C}" destId="{256695D0-1C1E-48EE-A659-A72CEDD408AE}" srcOrd="13" destOrd="0" presId="urn:microsoft.com/office/officeart/2005/8/layout/default"/>
    <dgm:cxn modelId="{07343C85-2CDF-4717-8A04-FE0CDEA8A1E6}" type="presParOf" srcId="{7348E60F-5636-4E12-BAFC-22EA7558225C}" destId="{13F55920-E6CA-4648-9951-AB9AB405C7F7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98AC790-782D-4406-9793-98BD505176DA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355001-01F3-4EAE-825A-2A877AA38D17}">
      <dgm:prSet phldrT="[Text]"/>
      <dgm:spPr>
        <a:noFill/>
        <a:ln w="28575">
          <a:solidFill>
            <a:srgbClr val="FBE064"/>
          </a:solidFill>
        </a:ln>
      </dgm:spPr>
      <dgm:t>
        <a:bodyPr/>
        <a:lstStyle/>
        <a:p>
          <a:r>
            <a:rPr lang="en-US" dirty="0">
              <a:latin typeface="Adelle Sans Light" panose="00000400000000000000" pitchFamily="50" charset="0"/>
            </a:rPr>
            <a:t>Payroll</a:t>
          </a:r>
        </a:p>
      </dgm:t>
    </dgm:pt>
    <dgm:pt modelId="{13D340DC-1AB8-4098-AABD-8E08660ADC89}" type="parTrans" cxnId="{C98E5965-1C03-4FA9-8940-1158A111B392}">
      <dgm:prSet/>
      <dgm:spPr/>
      <dgm:t>
        <a:bodyPr/>
        <a:lstStyle/>
        <a:p>
          <a:endParaRPr lang="en-US"/>
        </a:p>
      </dgm:t>
    </dgm:pt>
    <dgm:pt modelId="{DBF25E00-2672-417D-B465-2B30C63EA029}" type="sibTrans" cxnId="{C98E5965-1C03-4FA9-8940-1158A111B392}">
      <dgm:prSet/>
      <dgm:spPr/>
      <dgm:t>
        <a:bodyPr/>
        <a:lstStyle/>
        <a:p>
          <a:endParaRPr lang="en-US"/>
        </a:p>
      </dgm:t>
    </dgm:pt>
    <dgm:pt modelId="{D474D5E3-98B0-4009-82FA-67DF6309965A}">
      <dgm:prSet phldrT="[Text]"/>
      <dgm:spPr>
        <a:ln>
          <a:solidFill>
            <a:srgbClr val="FBE064"/>
          </a:solidFill>
        </a:ln>
      </dgm:spPr>
      <dgm:t>
        <a:bodyPr/>
        <a:lstStyle/>
        <a:p>
          <a:r>
            <a:rPr lang="en-US" dirty="0">
              <a:latin typeface="Adelle Sans Light" panose="00000400000000000000" pitchFamily="50" charset="0"/>
            </a:rPr>
            <a:t>We accurately process payroll for businesses of all sizes, everyday. </a:t>
          </a:r>
        </a:p>
      </dgm:t>
    </dgm:pt>
    <dgm:pt modelId="{DE64D744-D27F-40B8-AA27-E88FB76A8105}" type="parTrans" cxnId="{C7E6AAA6-F3A8-44C5-BBD3-6D4BBC5A6965}">
      <dgm:prSet/>
      <dgm:spPr/>
      <dgm:t>
        <a:bodyPr/>
        <a:lstStyle/>
        <a:p>
          <a:endParaRPr lang="en-US"/>
        </a:p>
      </dgm:t>
    </dgm:pt>
    <dgm:pt modelId="{94C13CA0-AF0F-4CAC-853A-03C9E056D6F8}" type="sibTrans" cxnId="{C7E6AAA6-F3A8-44C5-BBD3-6D4BBC5A6965}">
      <dgm:prSet/>
      <dgm:spPr/>
      <dgm:t>
        <a:bodyPr/>
        <a:lstStyle/>
        <a:p>
          <a:endParaRPr lang="en-US"/>
        </a:p>
      </dgm:t>
    </dgm:pt>
    <dgm:pt modelId="{156D253B-7A27-4459-A6E9-738A109FC9E2}">
      <dgm:prSet phldrT="[Text]"/>
      <dgm:spPr>
        <a:noFill/>
        <a:ln w="28575">
          <a:solidFill>
            <a:srgbClr val="FBE064"/>
          </a:solidFill>
        </a:ln>
      </dgm:spPr>
      <dgm:t>
        <a:bodyPr/>
        <a:lstStyle/>
        <a:p>
          <a:r>
            <a:rPr lang="en-US" dirty="0">
              <a:latin typeface="Adelle Sans Light" panose="00000400000000000000" pitchFamily="50" charset="0"/>
            </a:rPr>
            <a:t>Workers’ Comp </a:t>
          </a:r>
        </a:p>
      </dgm:t>
    </dgm:pt>
    <dgm:pt modelId="{D62B9E9D-1A69-4BE0-9FF1-981D0B1C3A49}" type="parTrans" cxnId="{B756FE9D-DF6E-407A-8FB5-05377A259A81}">
      <dgm:prSet/>
      <dgm:spPr/>
      <dgm:t>
        <a:bodyPr/>
        <a:lstStyle/>
        <a:p>
          <a:endParaRPr lang="en-US"/>
        </a:p>
      </dgm:t>
    </dgm:pt>
    <dgm:pt modelId="{5A8E3D7E-D4B3-4D55-BC1E-E8A4DA5CF020}" type="sibTrans" cxnId="{B756FE9D-DF6E-407A-8FB5-05377A259A81}">
      <dgm:prSet/>
      <dgm:spPr/>
      <dgm:t>
        <a:bodyPr/>
        <a:lstStyle/>
        <a:p>
          <a:endParaRPr lang="en-US"/>
        </a:p>
      </dgm:t>
    </dgm:pt>
    <dgm:pt modelId="{5F6916DD-12AE-4DB0-B238-F77B5FD6E768}">
      <dgm:prSet phldrT="[Text]"/>
      <dgm:spPr>
        <a:ln>
          <a:solidFill>
            <a:srgbClr val="FBE064"/>
          </a:solidFill>
        </a:ln>
      </dgm:spPr>
      <dgm:t>
        <a:bodyPr/>
        <a:lstStyle/>
        <a:p>
          <a:r>
            <a:rPr lang="en-US" dirty="0">
              <a:latin typeface="Adelle Sans Light" panose="00000400000000000000" pitchFamily="50" charset="0"/>
            </a:rPr>
            <a:t>Protect your employees and your business with workers’ comp.</a:t>
          </a:r>
        </a:p>
      </dgm:t>
    </dgm:pt>
    <dgm:pt modelId="{8CDFED5C-CF01-405B-86FA-1E68691BCEDB}" type="parTrans" cxnId="{F88E793F-8970-42A2-B487-F0F491095311}">
      <dgm:prSet/>
      <dgm:spPr/>
      <dgm:t>
        <a:bodyPr/>
        <a:lstStyle/>
        <a:p>
          <a:endParaRPr lang="en-US"/>
        </a:p>
      </dgm:t>
    </dgm:pt>
    <dgm:pt modelId="{748079F4-F8A1-4FAA-939D-34CD1B7DD4A7}" type="sibTrans" cxnId="{F88E793F-8970-42A2-B487-F0F491095311}">
      <dgm:prSet/>
      <dgm:spPr/>
      <dgm:t>
        <a:bodyPr/>
        <a:lstStyle/>
        <a:p>
          <a:endParaRPr lang="en-US"/>
        </a:p>
      </dgm:t>
    </dgm:pt>
    <dgm:pt modelId="{1F49E5E3-C83E-4327-ABB0-915CEBB68E6C}">
      <dgm:prSet phldrT="[Text]"/>
      <dgm:spPr>
        <a:ln>
          <a:solidFill>
            <a:srgbClr val="FBE064"/>
          </a:solidFill>
        </a:ln>
      </dgm:spPr>
      <dgm:t>
        <a:bodyPr/>
        <a:lstStyle/>
        <a:p>
          <a:r>
            <a:rPr lang="en-US" dirty="0">
              <a:latin typeface="Adelle Sans Light" panose="00000400000000000000" pitchFamily="50" charset="0"/>
            </a:rPr>
            <a:t>Forgo audits with our Pay-as-you-go solution.</a:t>
          </a:r>
        </a:p>
      </dgm:t>
    </dgm:pt>
    <dgm:pt modelId="{78BF25A3-A95A-4FFA-A4B4-E4FA414D3AB3}" type="parTrans" cxnId="{FF8DEA77-F9A0-4D0A-991C-06ECDD20AE4C}">
      <dgm:prSet/>
      <dgm:spPr/>
      <dgm:t>
        <a:bodyPr/>
        <a:lstStyle/>
        <a:p>
          <a:endParaRPr lang="en-US"/>
        </a:p>
      </dgm:t>
    </dgm:pt>
    <dgm:pt modelId="{BFCC7578-4104-4C6F-A27C-60A57E709513}" type="sibTrans" cxnId="{FF8DEA77-F9A0-4D0A-991C-06ECDD20AE4C}">
      <dgm:prSet/>
      <dgm:spPr/>
      <dgm:t>
        <a:bodyPr/>
        <a:lstStyle/>
        <a:p>
          <a:endParaRPr lang="en-US"/>
        </a:p>
      </dgm:t>
    </dgm:pt>
    <dgm:pt modelId="{AD13AC3F-C8FE-4BB3-9A19-6654409FC674}">
      <dgm:prSet phldrT="[Text]"/>
      <dgm:spPr>
        <a:noFill/>
        <a:ln w="28575">
          <a:solidFill>
            <a:srgbClr val="FBE064"/>
          </a:solidFill>
        </a:ln>
      </dgm:spPr>
      <dgm:t>
        <a:bodyPr/>
        <a:lstStyle/>
        <a:p>
          <a:r>
            <a:rPr lang="en-US" dirty="0">
              <a:latin typeface="Adelle Sans Light" panose="00000400000000000000" pitchFamily="50" charset="0"/>
            </a:rPr>
            <a:t>HR </a:t>
          </a:r>
        </a:p>
      </dgm:t>
    </dgm:pt>
    <dgm:pt modelId="{C35001BA-C6E2-490C-AEB6-D1F56C1E2961}" type="parTrans" cxnId="{161785D7-1C71-4A7F-B185-6C8CDF85CB15}">
      <dgm:prSet/>
      <dgm:spPr/>
      <dgm:t>
        <a:bodyPr/>
        <a:lstStyle/>
        <a:p>
          <a:endParaRPr lang="en-US"/>
        </a:p>
      </dgm:t>
    </dgm:pt>
    <dgm:pt modelId="{81257C72-074C-409F-AA0A-D89D10168E49}" type="sibTrans" cxnId="{161785D7-1C71-4A7F-B185-6C8CDF85CB15}">
      <dgm:prSet/>
      <dgm:spPr/>
      <dgm:t>
        <a:bodyPr/>
        <a:lstStyle/>
        <a:p>
          <a:endParaRPr lang="en-US"/>
        </a:p>
      </dgm:t>
    </dgm:pt>
    <dgm:pt modelId="{77912A8F-5941-475C-8384-7DD422EF32EC}">
      <dgm:prSet phldrT="[Text]"/>
      <dgm:spPr>
        <a:ln>
          <a:solidFill>
            <a:srgbClr val="FBE064"/>
          </a:solidFill>
        </a:ln>
      </dgm:spPr>
      <dgm:t>
        <a:bodyPr/>
        <a:lstStyle/>
        <a:p>
          <a:r>
            <a:rPr lang="en-US" dirty="0">
              <a:latin typeface="Adelle Sans Light" panose="00000400000000000000" pitchFamily="50" charset="0"/>
            </a:rPr>
            <a:t>Worried about new rules and regulations? We’ll keep you up to date and decrease your risk.</a:t>
          </a:r>
        </a:p>
      </dgm:t>
    </dgm:pt>
    <dgm:pt modelId="{9249D883-0AE4-400D-9B31-B9AC57FD0980}" type="parTrans" cxnId="{9E93E132-40CA-4409-9FDA-88C6A80B4953}">
      <dgm:prSet/>
      <dgm:spPr/>
      <dgm:t>
        <a:bodyPr/>
        <a:lstStyle/>
        <a:p>
          <a:endParaRPr lang="en-US"/>
        </a:p>
      </dgm:t>
    </dgm:pt>
    <dgm:pt modelId="{59775E9F-AA61-44DD-AD12-D28EA5A95FB1}" type="sibTrans" cxnId="{9E93E132-40CA-4409-9FDA-88C6A80B4953}">
      <dgm:prSet/>
      <dgm:spPr/>
      <dgm:t>
        <a:bodyPr/>
        <a:lstStyle/>
        <a:p>
          <a:endParaRPr lang="en-US"/>
        </a:p>
      </dgm:t>
    </dgm:pt>
    <dgm:pt modelId="{F34C2A59-3DCF-41FA-AF2B-75AA06278BC2}">
      <dgm:prSet phldrT="[Text]"/>
      <dgm:spPr>
        <a:ln>
          <a:solidFill>
            <a:srgbClr val="FBE064"/>
          </a:solidFill>
        </a:ln>
      </dgm:spPr>
      <dgm:t>
        <a:bodyPr/>
        <a:lstStyle/>
        <a:p>
          <a:r>
            <a:rPr lang="en-US" dirty="0">
              <a:latin typeface="Adelle Sans Light" panose="00000400000000000000" pitchFamily="50" charset="0"/>
            </a:rPr>
            <a:t>Have a question? Give us a call and we’ll let you know how to proceed with an employee in a variety of situations. </a:t>
          </a:r>
        </a:p>
      </dgm:t>
    </dgm:pt>
    <dgm:pt modelId="{7542EC5E-7111-4283-8A6D-3BC3F6194F40}" type="parTrans" cxnId="{85944F9D-0929-4F9D-9E63-08FF675A0D1C}">
      <dgm:prSet/>
      <dgm:spPr/>
      <dgm:t>
        <a:bodyPr/>
        <a:lstStyle/>
        <a:p>
          <a:endParaRPr lang="en-US"/>
        </a:p>
      </dgm:t>
    </dgm:pt>
    <dgm:pt modelId="{935C2E5E-CF99-408C-ACF9-E7A746CABC1A}" type="sibTrans" cxnId="{85944F9D-0929-4F9D-9E63-08FF675A0D1C}">
      <dgm:prSet/>
      <dgm:spPr/>
      <dgm:t>
        <a:bodyPr/>
        <a:lstStyle/>
        <a:p>
          <a:endParaRPr lang="en-US"/>
        </a:p>
      </dgm:t>
    </dgm:pt>
    <dgm:pt modelId="{E32E7976-73B8-45CE-B537-9235AF41B0C7}">
      <dgm:prSet phldrT="[Text]"/>
      <dgm:spPr>
        <a:ln>
          <a:solidFill>
            <a:srgbClr val="FBE064"/>
          </a:solidFill>
        </a:ln>
      </dgm:spPr>
      <dgm:t>
        <a:bodyPr/>
        <a:lstStyle/>
        <a:p>
          <a:r>
            <a:rPr lang="en-US" dirty="0">
              <a:latin typeface="Adelle Sans Light" panose="00000400000000000000" pitchFamily="50" charset="0"/>
            </a:rPr>
            <a:t>We offer time clocks and </a:t>
          </a:r>
          <a:r>
            <a:rPr lang="en-US" dirty="0" err="1">
              <a:latin typeface="Adelle Sans Light" panose="00000400000000000000" pitchFamily="50" charset="0"/>
            </a:rPr>
            <a:t>paycards</a:t>
          </a:r>
          <a:r>
            <a:rPr lang="en-US" dirty="0">
              <a:latin typeface="Adelle Sans Light" panose="00000400000000000000" pitchFamily="50" charset="0"/>
            </a:rPr>
            <a:t> to better serve our clients.</a:t>
          </a:r>
        </a:p>
      </dgm:t>
    </dgm:pt>
    <dgm:pt modelId="{6549595B-9651-4B4E-9844-ADB6DFA9822D}" type="parTrans" cxnId="{390A682D-FD06-44E3-B27F-20618165207E}">
      <dgm:prSet/>
      <dgm:spPr/>
      <dgm:t>
        <a:bodyPr/>
        <a:lstStyle/>
        <a:p>
          <a:endParaRPr lang="en-US"/>
        </a:p>
      </dgm:t>
    </dgm:pt>
    <dgm:pt modelId="{7994893B-3BC1-4B1C-864B-EB3F5F17493D}" type="sibTrans" cxnId="{390A682D-FD06-44E3-B27F-20618165207E}">
      <dgm:prSet/>
      <dgm:spPr/>
      <dgm:t>
        <a:bodyPr/>
        <a:lstStyle/>
        <a:p>
          <a:endParaRPr lang="en-US"/>
        </a:p>
      </dgm:t>
    </dgm:pt>
    <dgm:pt modelId="{E0E35359-14A6-4208-A774-EBFCED29C55D}">
      <dgm:prSet phldrT="[Text]"/>
      <dgm:spPr>
        <a:ln>
          <a:solidFill>
            <a:srgbClr val="FBE064"/>
          </a:solidFill>
        </a:ln>
      </dgm:spPr>
      <dgm:t>
        <a:bodyPr/>
        <a:lstStyle/>
        <a:p>
          <a:r>
            <a:rPr lang="en-US" dirty="0">
              <a:latin typeface="Adelle Sans Light" panose="00000400000000000000" pitchFamily="50" charset="0"/>
            </a:rPr>
            <a:t>Enjoy access to all your payroll related information through our online portal.</a:t>
          </a:r>
        </a:p>
      </dgm:t>
    </dgm:pt>
    <dgm:pt modelId="{9550BD34-FACD-485E-8B1B-3DD3B88E8B31}" type="parTrans" cxnId="{9991DED1-B097-430A-A14B-352CA6CE26C8}">
      <dgm:prSet/>
      <dgm:spPr/>
      <dgm:t>
        <a:bodyPr/>
        <a:lstStyle/>
        <a:p>
          <a:endParaRPr lang="en-US"/>
        </a:p>
      </dgm:t>
    </dgm:pt>
    <dgm:pt modelId="{8E1AC957-C4C7-42CD-8B99-C648104A65A7}" type="sibTrans" cxnId="{9991DED1-B097-430A-A14B-352CA6CE26C8}">
      <dgm:prSet/>
      <dgm:spPr/>
      <dgm:t>
        <a:bodyPr/>
        <a:lstStyle/>
        <a:p>
          <a:endParaRPr lang="en-US"/>
        </a:p>
      </dgm:t>
    </dgm:pt>
    <dgm:pt modelId="{741B553E-D185-4C07-A25A-D7A1FBC17522}">
      <dgm:prSet phldrT="[Text]"/>
      <dgm:spPr>
        <a:ln>
          <a:solidFill>
            <a:srgbClr val="FBE064"/>
          </a:solidFill>
        </a:ln>
      </dgm:spPr>
      <dgm:t>
        <a:bodyPr/>
        <a:lstStyle/>
        <a:p>
          <a:r>
            <a:rPr lang="en-US" dirty="0">
              <a:latin typeface="Adelle Sans Light" panose="00000400000000000000" pitchFamily="50" charset="0"/>
            </a:rPr>
            <a:t>If someone gets hurt, WE handle the admin work.</a:t>
          </a:r>
        </a:p>
      </dgm:t>
    </dgm:pt>
    <dgm:pt modelId="{4ADEB68D-56CD-40EC-92D3-54CEDE5C3BD8}" type="parTrans" cxnId="{9D654682-CED8-4BCF-9838-74BB31BB1C2D}">
      <dgm:prSet/>
      <dgm:spPr/>
      <dgm:t>
        <a:bodyPr/>
        <a:lstStyle/>
        <a:p>
          <a:endParaRPr lang="en-US"/>
        </a:p>
      </dgm:t>
    </dgm:pt>
    <dgm:pt modelId="{A3E26293-BB8E-4948-9102-86FB3A130134}" type="sibTrans" cxnId="{9D654682-CED8-4BCF-9838-74BB31BB1C2D}">
      <dgm:prSet/>
      <dgm:spPr/>
      <dgm:t>
        <a:bodyPr/>
        <a:lstStyle/>
        <a:p>
          <a:endParaRPr lang="en-US"/>
        </a:p>
      </dgm:t>
    </dgm:pt>
    <dgm:pt modelId="{8A974205-236C-4032-B723-22CFC670E49F}">
      <dgm:prSet phldrT="[Text]"/>
      <dgm:spPr>
        <a:noFill/>
        <a:ln w="28575">
          <a:solidFill>
            <a:srgbClr val="FBE064"/>
          </a:solidFill>
        </a:ln>
      </dgm:spPr>
      <dgm:t>
        <a:bodyPr/>
        <a:lstStyle/>
        <a:p>
          <a:r>
            <a:rPr lang="en-US" dirty="0">
              <a:latin typeface="Adelle Sans Light" panose="00000400000000000000" pitchFamily="50" charset="0"/>
            </a:rPr>
            <a:t>Benefits</a:t>
          </a:r>
        </a:p>
      </dgm:t>
    </dgm:pt>
    <dgm:pt modelId="{6C6ED080-16C0-4F69-A47F-E61159862D6C}" type="parTrans" cxnId="{00B17539-5A55-4239-892E-6314EDEDDC7D}">
      <dgm:prSet/>
      <dgm:spPr/>
      <dgm:t>
        <a:bodyPr/>
        <a:lstStyle/>
        <a:p>
          <a:endParaRPr lang="en-US"/>
        </a:p>
      </dgm:t>
    </dgm:pt>
    <dgm:pt modelId="{9E5F4C00-B6A1-4746-BF17-8B71B167BAF0}" type="sibTrans" cxnId="{00B17539-5A55-4239-892E-6314EDEDDC7D}">
      <dgm:prSet/>
      <dgm:spPr/>
      <dgm:t>
        <a:bodyPr/>
        <a:lstStyle/>
        <a:p>
          <a:endParaRPr lang="en-US"/>
        </a:p>
      </dgm:t>
    </dgm:pt>
    <dgm:pt modelId="{7E2570F0-551D-4189-AB5C-846BA13F882C}">
      <dgm:prSet phldrT="[Text]"/>
      <dgm:spPr>
        <a:ln>
          <a:solidFill>
            <a:srgbClr val="FBE064"/>
          </a:solidFill>
        </a:ln>
      </dgm:spPr>
      <dgm:t>
        <a:bodyPr/>
        <a:lstStyle/>
        <a:p>
          <a:r>
            <a:rPr lang="en-US" dirty="0">
              <a:latin typeface="Adelle Sans Light" panose="00000400000000000000" pitchFamily="50" charset="0"/>
            </a:rPr>
            <a:t>It’s all about the BENEFITS  and offering them helps attract talented employees.</a:t>
          </a:r>
        </a:p>
      </dgm:t>
    </dgm:pt>
    <dgm:pt modelId="{73A7AEC7-2588-4DE1-9995-76C7D558EA8B}" type="parTrans" cxnId="{116CA0FC-F70F-4003-B61A-4E9A222B9E03}">
      <dgm:prSet/>
      <dgm:spPr/>
      <dgm:t>
        <a:bodyPr/>
        <a:lstStyle/>
        <a:p>
          <a:endParaRPr lang="en-US"/>
        </a:p>
      </dgm:t>
    </dgm:pt>
    <dgm:pt modelId="{EA3E13B0-C597-437B-909A-5B5E3FB48FEE}" type="sibTrans" cxnId="{116CA0FC-F70F-4003-B61A-4E9A222B9E03}">
      <dgm:prSet/>
      <dgm:spPr/>
      <dgm:t>
        <a:bodyPr/>
        <a:lstStyle/>
        <a:p>
          <a:endParaRPr lang="en-US"/>
        </a:p>
      </dgm:t>
    </dgm:pt>
    <dgm:pt modelId="{EA25AA09-3BF0-4C91-8C1C-28B53E4F4DFB}">
      <dgm:prSet phldrT="[Text]"/>
      <dgm:spPr>
        <a:ln>
          <a:solidFill>
            <a:srgbClr val="FBE064"/>
          </a:solidFill>
        </a:ln>
      </dgm:spPr>
      <dgm:t>
        <a:bodyPr/>
        <a:lstStyle/>
        <a:p>
          <a:r>
            <a:rPr lang="en-US" dirty="0">
              <a:latin typeface="Adelle Sans Light" panose="00000400000000000000" pitchFamily="50" charset="0"/>
            </a:rPr>
            <a:t>We offer health, dental, and vision insurance. As well as 401Ks to help your employees save for their future. </a:t>
          </a:r>
        </a:p>
      </dgm:t>
    </dgm:pt>
    <dgm:pt modelId="{9D47A684-CF97-4FED-91A5-63D9CE6F9DC0}" type="parTrans" cxnId="{C4A86949-8168-422A-BCB4-4E3F60C5E687}">
      <dgm:prSet/>
      <dgm:spPr/>
      <dgm:t>
        <a:bodyPr/>
        <a:lstStyle/>
        <a:p>
          <a:endParaRPr lang="en-US"/>
        </a:p>
      </dgm:t>
    </dgm:pt>
    <dgm:pt modelId="{0D0AF5D3-81D2-4071-996E-7F6638245C0A}" type="sibTrans" cxnId="{C4A86949-8168-422A-BCB4-4E3F60C5E687}">
      <dgm:prSet/>
      <dgm:spPr/>
      <dgm:t>
        <a:bodyPr/>
        <a:lstStyle/>
        <a:p>
          <a:endParaRPr lang="en-US"/>
        </a:p>
      </dgm:t>
    </dgm:pt>
    <dgm:pt modelId="{BC99B06D-FFEA-430B-BBB8-420746C7D3B1}">
      <dgm:prSet phldrT="[Text]"/>
      <dgm:spPr>
        <a:noFill/>
        <a:ln w="28575">
          <a:solidFill>
            <a:srgbClr val="FBE064"/>
          </a:solidFill>
        </a:ln>
      </dgm:spPr>
      <dgm:t>
        <a:bodyPr/>
        <a:lstStyle/>
        <a:p>
          <a:r>
            <a:rPr lang="en-US" dirty="0">
              <a:latin typeface="Adelle Sans Light" panose="00000400000000000000" pitchFamily="50" charset="0"/>
            </a:rPr>
            <a:t>Accounting</a:t>
          </a:r>
        </a:p>
      </dgm:t>
    </dgm:pt>
    <dgm:pt modelId="{1A28B462-BA5F-4F29-9204-3A786C7B089C}" type="parTrans" cxnId="{66089026-B2C3-4BF4-AADF-E5A7C2CF3D42}">
      <dgm:prSet/>
      <dgm:spPr/>
      <dgm:t>
        <a:bodyPr/>
        <a:lstStyle/>
        <a:p>
          <a:endParaRPr lang="en-US"/>
        </a:p>
      </dgm:t>
    </dgm:pt>
    <dgm:pt modelId="{98916404-FCBE-44FB-A9BE-F8F208B7CB30}" type="sibTrans" cxnId="{66089026-B2C3-4BF4-AADF-E5A7C2CF3D42}">
      <dgm:prSet/>
      <dgm:spPr/>
      <dgm:t>
        <a:bodyPr/>
        <a:lstStyle/>
        <a:p>
          <a:endParaRPr lang="en-US"/>
        </a:p>
      </dgm:t>
    </dgm:pt>
    <dgm:pt modelId="{D10075EE-D2F9-438F-992C-40836AAA2521}">
      <dgm:prSet phldrT="[Text]"/>
      <dgm:spPr>
        <a:ln>
          <a:solidFill>
            <a:srgbClr val="FBE064"/>
          </a:solidFill>
        </a:ln>
      </dgm:spPr>
      <dgm:t>
        <a:bodyPr/>
        <a:lstStyle/>
        <a:p>
          <a:r>
            <a:rPr lang="en-US" dirty="0">
              <a:latin typeface="Adelle Sans Light" panose="00000400000000000000" pitchFamily="50" charset="0"/>
            </a:rPr>
            <a:t>You can count on us and more puns like this. </a:t>
          </a:r>
        </a:p>
      </dgm:t>
    </dgm:pt>
    <dgm:pt modelId="{5ABBBE59-5247-4DDD-99BB-C260D31B8489}" type="parTrans" cxnId="{B76E97CE-3F2F-4873-AAA9-A40148DF2F1D}">
      <dgm:prSet/>
      <dgm:spPr/>
      <dgm:t>
        <a:bodyPr/>
        <a:lstStyle/>
        <a:p>
          <a:endParaRPr lang="en-US"/>
        </a:p>
      </dgm:t>
    </dgm:pt>
    <dgm:pt modelId="{80CF7511-4319-491D-8B1C-846C6B8EF78F}" type="sibTrans" cxnId="{B76E97CE-3F2F-4873-AAA9-A40148DF2F1D}">
      <dgm:prSet/>
      <dgm:spPr/>
      <dgm:t>
        <a:bodyPr/>
        <a:lstStyle/>
        <a:p>
          <a:endParaRPr lang="en-US"/>
        </a:p>
      </dgm:t>
    </dgm:pt>
    <dgm:pt modelId="{E23947F0-7FDA-4CEA-B190-0AE6581A9BE5}">
      <dgm:prSet phldrT="[Text]"/>
      <dgm:spPr>
        <a:ln>
          <a:solidFill>
            <a:srgbClr val="FBE064"/>
          </a:solidFill>
        </a:ln>
      </dgm:spPr>
      <dgm:t>
        <a:bodyPr/>
        <a:lstStyle/>
        <a:p>
          <a:r>
            <a:rPr lang="en-US" dirty="0">
              <a:latin typeface="Adelle Sans Light" panose="00000400000000000000" pitchFamily="50" charset="0"/>
            </a:rPr>
            <a:t>We offer business accounting services to compliment your overall experience with Atlantic Payroll Partners. </a:t>
          </a:r>
        </a:p>
      </dgm:t>
    </dgm:pt>
    <dgm:pt modelId="{53421102-6BE1-4B8A-B374-BD5EC2F847C4}" type="parTrans" cxnId="{A4D54123-C927-4418-A314-6DDFF0CE7415}">
      <dgm:prSet/>
      <dgm:spPr/>
      <dgm:t>
        <a:bodyPr/>
        <a:lstStyle/>
        <a:p>
          <a:endParaRPr lang="en-US"/>
        </a:p>
      </dgm:t>
    </dgm:pt>
    <dgm:pt modelId="{B06929D2-5EAE-4112-9A8E-43A148F986A7}" type="sibTrans" cxnId="{A4D54123-C927-4418-A314-6DDFF0CE7415}">
      <dgm:prSet/>
      <dgm:spPr/>
      <dgm:t>
        <a:bodyPr/>
        <a:lstStyle/>
        <a:p>
          <a:endParaRPr lang="en-US"/>
        </a:p>
      </dgm:t>
    </dgm:pt>
    <dgm:pt modelId="{D2F0411E-3CAD-4D28-A5C5-B5E45549114B}">
      <dgm:prSet phldrT="[Text]"/>
      <dgm:spPr>
        <a:noFill/>
        <a:ln w="28575">
          <a:solidFill>
            <a:srgbClr val="FBE064"/>
          </a:solidFill>
        </a:ln>
      </dgm:spPr>
      <dgm:t>
        <a:bodyPr/>
        <a:lstStyle/>
        <a:p>
          <a:r>
            <a:rPr lang="en-US" dirty="0">
              <a:latin typeface="Adelle Sans Light" panose="00000400000000000000" pitchFamily="50" charset="0"/>
            </a:rPr>
            <a:t>Onboarding</a:t>
          </a:r>
        </a:p>
      </dgm:t>
    </dgm:pt>
    <dgm:pt modelId="{0726FCA3-FEFD-4C3A-B26F-C84175DCBFF4}" type="parTrans" cxnId="{93B11D9D-7045-4872-A61A-2124BCEC3BB6}">
      <dgm:prSet/>
      <dgm:spPr/>
      <dgm:t>
        <a:bodyPr/>
        <a:lstStyle/>
        <a:p>
          <a:endParaRPr lang="en-US"/>
        </a:p>
      </dgm:t>
    </dgm:pt>
    <dgm:pt modelId="{E25D6378-B204-40EE-B266-1E73E687802F}" type="sibTrans" cxnId="{93B11D9D-7045-4872-A61A-2124BCEC3BB6}">
      <dgm:prSet/>
      <dgm:spPr/>
      <dgm:t>
        <a:bodyPr/>
        <a:lstStyle/>
        <a:p>
          <a:endParaRPr lang="en-US"/>
        </a:p>
      </dgm:t>
    </dgm:pt>
    <dgm:pt modelId="{05C15AB3-2937-42B0-AC45-A8FC6ED59639}">
      <dgm:prSet phldrT="[Text]"/>
      <dgm:spPr>
        <a:solidFill>
          <a:srgbClr val="4472C4"/>
        </a:solidFill>
        <a:ln w="28575">
          <a:solidFill>
            <a:srgbClr val="FBE064"/>
          </a:solidFill>
        </a:ln>
      </dgm:spPr>
      <dgm:t>
        <a:bodyPr/>
        <a:lstStyle/>
        <a:p>
          <a:r>
            <a:rPr lang="en-US" dirty="0">
              <a:latin typeface="Adelle Sans Light" panose="00000400000000000000" pitchFamily="50" charset="0"/>
            </a:rPr>
            <a:t>No one wants to deal with a bunch of paperwork. </a:t>
          </a:r>
        </a:p>
      </dgm:t>
    </dgm:pt>
    <dgm:pt modelId="{44218076-2681-41DE-A70A-146D060C297E}" type="parTrans" cxnId="{8B016819-808B-426E-B701-26D8E203B872}">
      <dgm:prSet/>
      <dgm:spPr/>
      <dgm:t>
        <a:bodyPr/>
        <a:lstStyle/>
        <a:p>
          <a:endParaRPr lang="en-US"/>
        </a:p>
      </dgm:t>
    </dgm:pt>
    <dgm:pt modelId="{3758C4BB-5FDC-491B-AD9A-CCDAABA28143}" type="sibTrans" cxnId="{8B016819-808B-426E-B701-26D8E203B872}">
      <dgm:prSet/>
      <dgm:spPr/>
      <dgm:t>
        <a:bodyPr/>
        <a:lstStyle/>
        <a:p>
          <a:endParaRPr lang="en-US"/>
        </a:p>
      </dgm:t>
    </dgm:pt>
    <dgm:pt modelId="{8BF0CF36-C85C-4928-BB73-5BE49D0E77E6}">
      <dgm:prSet phldrT="[Text]"/>
      <dgm:spPr>
        <a:solidFill>
          <a:srgbClr val="4472C4"/>
        </a:solidFill>
        <a:ln w="28575">
          <a:solidFill>
            <a:srgbClr val="FBE064"/>
          </a:solidFill>
        </a:ln>
      </dgm:spPr>
      <dgm:t>
        <a:bodyPr/>
        <a:lstStyle/>
        <a:p>
          <a:r>
            <a:rPr lang="en-US" dirty="0">
              <a:latin typeface="Adelle Sans Light" panose="00000400000000000000" pitchFamily="50" charset="0"/>
            </a:rPr>
            <a:t>Our electronic onboarding make work with us easy and improve accuracy. </a:t>
          </a:r>
        </a:p>
      </dgm:t>
    </dgm:pt>
    <dgm:pt modelId="{5B5B7E9E-C9F0-4CFD-93A7-F8D3DCDDBC2C}" type="parTrans" cxnId="{FC78B325-4DB2-4596-B7E5-97A3BCFCBBD5}">
      <dgm:prSet/>
      <dgm:spPr/>
      <dgm:t>
        <a:bodyPr/>
        <a:lstStyle/>
        <a:p>
          <a:endParaRPr lang="en-US"/>
        </a:p>
      </dgm:t>
    </dgm:pt>
    <dgm:pt modelId="{EC8A873C-A5E3-4C58-8FE5-160C180076E3}" type="sibTrans" cxnId="{FC78B325-4DB2-4596-B7E5-97A3BCFCBBD5}">
      <dgm:prSet/>
      <dgm:spPr/>
      <dgm:t>
        <a:bodyPr/>
        <a:lstStyle/>
        <a:p>
          <a:endParaRPr lang="en-US"/>
        </a:p>
      </dgm:t>
    </dgm:pt>
    <dgm:pt modelId="{DAA31A83-9EE9-4C94-A80E-D72714ECC147}" type="pres">
      <dgm:prSet presAssocID="{398AC790-782D-4406-9793-98BD505176DA}" presName="theList" presStyleCnt="0">
        <dgm:presLayoutVars>
          <dgm:dir/>
          <dgm:animLvl val="lvl"/>
          <dgm:resizeHandles val="exact"/>
        </dgm:presLayoutVars>
      </dgm:prSet>
      <dgm:spPr/>
    </dgm:pt>
    <dgm:pt modelId="{1E2C743C-B4B2-4536-96FE-4D03DC0B5D73}" type="pres">
      <dgm:prSet presAssocID="{9F355001-01F3-4EAE-825A-2A877AA38D17}" presName="compNode" presStyleCnt="0"/>
      <dgm:spPr/>
    </dgm:pt>
    <dgm:pt modelId="{28FB5FC0-301E-4514-B326-6E76B50BACE1}" type="pres">
      <dgm:prSet presAssocID="{9F355001-01F3-4EAE-825A-2A877AA38D17}" presName="aNode" presStyleLbl="bgShp" presStyleIdx="0" presStyleCnt="6" custLinFactNeighborX="-1143" custLinFactNeighborY="-2484"/>
      <dgm:spPr/>
    </dgm:pt>
    <dgm:pt modelId="{13DF419A-E1E3-40CD-9FD5-4C83A44D8CD8}" type="pres">
      <dgm:prSet presAssocID="{9F355001-01F3-4EAE-825A-2A877AA38D17}" presName="textNode" presStyleLbl="bgShp" presStyleIdx="0" presStyleCnt="6"/>
      <dgm:spPr/>
    </dgm:pt>
    <dgm:pt modelId="{FD10825B-CF9B-478E-B3BE-07D96B7A6DEC}" type="pres">
      <dgm:prSet presAssocID="{9F355001-01F3-4EAE-825A-2A877AA38D17}" presName="compChildNode" presStyleCnt="0"/>
      <dgm:spPr/>
    </dgm:pt>
    <dgm:pt modelId="{5F976F08-80EF-4AEC-AFE9-02D760CB66DD}" type="pres">
      <dgm:prSet presAssocID="{9F355001-01F3-4EAE-825A-2A877AA38D17}" presName="theInnerList" presStyleCnt="0"/>
      <dgm:spPr/>
    </dgm:pt>
    <dgm:pt modelId="{1170F109-0F9A-41CC-8956-2B95C87B45B5}" type="pres">
      <dgm:prSet presAssocID="{D474D5E3-98B0-4009-82FA-67DF6309965A}" presName="childNode" presStyleLbl="node1" presStyleIdx="0" presStyleCnt="14">
        <dgm:presLayoutVars>
          <dgm:bulletEnabled val="1"/>
        </dgm:presLayoutVars>
      </dgm:prSet>
      <dgm:spPr/>
    </dgm:pt>
    <dgm:pt modelId="{61C0C334-9DCF-469F-B6E0-04DD9D8F01FD}" type="pres">
      <dgm:prSet presAssocID="{D474D5E3-98B0-4009-82FA-67DF6309965A}" presName="aSpace2" presStyleCnt="0"/>
      <dgm:spPr/>
    </dgm:pt>
    <dgm:pt modelId="{24F5A928-AD1E-4901-BA7C-1B440C73D7FB}" type="pres">
      <dgm:prSet presAssocID="{E32E7976-73B8-45CE-B537-9235AF41B0C7}" presName="childNode" presStyleLbl="node1" presStyleIdx="1" presStyleCnt="14">
        <dgm:presLayoutVars>
          <dgm:bulletEnabled val="1"/>
        </dgm:presLayoutVars>
      </dgm:prSet>
      <dgm:spPr/>
    </dgm:pt>
    <dgm:pt modelId="{94AA08A5-334B-4A5A-8BCE-3A041D8DD223}" type="pres">
      <dgm:prSet presAssocID="{E32E7976-73B8-45CE-B537-9235AF41B0C7}" presName="aSpace2" presStyleCnt="0"/>
      <dgm:spPr/>
    </dgm:pt>
    <dgm:pt modelId="{EEB3DFDC-1F44-4656-AFC8-E889FDA6D3C9}" type="pres">
      <dgm:prSet presAssocID="{E0E35359-14A6-4208-A774-EBFCED29C55D}" presName="childNode" presStyleLbl="node1" presStyleIdx="2" presStyleCnt="14">
        <dgm:presLayoutVars>
          <dgm:bulletEnabled val="1"/>
        </dgm:presLayoutVars>
      </dgm:prSet>
      <dgm:spPr/>
    </dgm:pt>
    <dgm:pt modelId="{07DC518A-60AE-4E85-A99C-7D23D9527EDE}" type="pres">
      <dgm:prSet presAssocID="{9F355001-01F3-4EAE-825A-2A877AA38D17}" presName="aSpace" presStyleCnt="0"/>
      <dgm:spPr/>
    </dgm:pt>
    <dgm:pt modelId="{3CFA8778-EFE0-4C5D-A8D8-7F72A5517017}" type="pres">
      <dgm:prSet presAssocID="{156D253B-7A27-4459-A6E9-738A109FC9E2}" presName="compNode" presStyleCnt="0"/>
      <dgm:spPr/>
    </dgm:pt>
    <dgm:pt modelId="{601FD24B-13F4-4C59-8752-411A322A1643}" type="pres">
      <dgm:prSet presAssocID="{156D253B-7A27-4459-A6E9-738A109FC9E2}" presName="aNode" presStyleLbl="bgShp" presStyleIdx="1" presStyleCnt="6"/>
      <dgm:spPr/>
    </dgm:pt>
    <dgm:pt modelId="{DF150EA6-6988-48C8-8998-D1760D80615B}" type="pres">
      <dgm:prSet presAssocID="{156D253B-7A27-4459-A6E9-738A109FC9E2}" presName="textNode" presStyleLbl="bgShp" presStyleIdx="1" presStyleCnt="6"/>
      <dgm:spPr/>
    </dgm:pt>
    <dgm:pt modelId="{E23C2748-7C5A-443F-95B3-DCB5C506194A}" type="pres">
      <dgm:prSet presAssocID="{156D253B-7A27-4459-A6E9-738A109FC9E2}" presName="compChildNode" presStyleCnt="0"/>
      <dgm:spPr/>
    </dgm:pt>
    <dgm:pt modelId="{7BFC8D65-CBAD-4D4E-B2B4-78D38E8C88D1}" type="pres">
      <dgm:prSet presAssocID="{156D253B-7A27-4459-A6E9-738A109FC9E2}" presName="theInnerList" presStyleCnt="0"/>
      <dgm:spPr/>
    </dgm:pt>
    <dgm:pt modelId="{7DFCE361-A1AA-4470-9D12-F05DD70959F3}" type="pres">
      <dgm:prSet presAssocID="{5F6916DD-12AE-4DB0-B238-F77B5FD6E768}" presName="childNode" presStyleLbl="node1" presStyleIdx="3" presStyleCnt="14">
        <dgm:presLayoutVars>
          <dgm:bulletEnabled val="1"/>
        </dgm:presLayoutVars>
      </dgm:prSet>
      <dgm:spPr/>
    </dgm:pt>
    <dgm:pt modelId="{CAC18253-E9CB-4DFF-87F4-9C1F48019DB9}" type="pres">
      <dgm:prSet presAssocID="{5F6916DD-12AE-4DB0-B238-F77B5FD6E768}" presName="aSpace2" presStyleCnt="0"/>
      <dgm:spPr/>
    </dgm:pt>
    <dgm:pt modelId="{B21D05EF-A92A-40C1-A72E-14C11A4922B9}" type="pres">
      <dgm:prSet presAssocID="{1F49E5E3-C83E-4327-ABB0-915CEBB68E6C}" presName="childNode" presStyleLbl="node1" presStyleIdx="4" presStyleCnt="14">
        <dgm:presLayoutVars>
          <dgm:bulletEnabled val="1"/>
        </dgm:presLayoutVars>
      </dgm:prSet>
      <dgm:spPr/>
    </dgm:pt>
    <dgm:pt modelId="{68F2837B-7619-4118-9DDE-AFCCF44328A3}" type="pres">
      <dgm:prSet presAssocID="{1F49E5E3-C83E-4327-ABB0-915CEBB68E6C}" presName="aSpace2" presStyleCnt="0"/>
      <dgm:spPr/>
    </dgm:pt>
    <dgm:pt modelId="{BA463707-0D50-4B87-8643-94DD3B0BC2F7}" type="pres">
      <dgm:prSet presAssocID="{741B553E-D185-4C07-A25A-D7A1FBC17522}" presName="childNode" presStyleLbl="node1" presStyleIdx="5" presStyleCnt="14">
        <dgm:presLayoutVars>
          <dgm:bulletEnabled val="1"/>
        </dgm:presLayoutVars>
      </dgm:prSet>
      <dgm:spPr/>
    </dgm:pt>
    <dgm:pt modelId="{AD7A1B42-0F64-4651-B78F-5D0CA4555EE0}" type="pres">
      <dgm:prSet presAssocID="{156D253B-7A27-4459-A6E9-738A109FC9E2}" presName="aSpace" presStyleCnt="0"/>
      <dgm:spPr/>
    </dgm:pt>
    <dgm:pt modelId="{6C7BA5CC-A558-475B-8E2E-70E024EF3A3C}" type="pres">
      <dgm:prSet presAssocID="{8A974205-236C-4032-B723-22CFC670E49F}" presName="compNode" presStyleCnt="0"/>
      <dgm:spPr/>
    </dgm:pt>
    <dgm:pt modelId="{65E396C9-43A6-49A0-9120-EFE5ACBAB801}" type="pres">
      <dgm:prSet presAssocID="{8A974205-236C-4032-B723-22CFC670E49F}" presName="aNode" presStyleLbl="bgShp" presStyleIdx="2" presStyleCnt="6"/>
      <dgm:spPr/>
    </dgm:pt>
    <dgm:pt modelId="{58DE1BD4-9383-46C8-9C94-66243D59ECEE}" type="pres">
      <dgm:prSet presAssocID="{8A974205-236C-4032-B723-22CFC670E49F}" presName="textNode" presStyleLbl="bgShp" presStyleIdx="2" presStyleCnt="6"/>
      <dgm:spPr/>
    </dgm:pt>
    <dgm:pt modelId="{2F9BC721-2DC7-48CE-A52C-ADE0DE016715}" type="pres">
      <dgm:prSet presAssocID="{8A974205-236C-4032-B723-22CFC670E49F}" presName="compChildNode" presStyleCnt="0"/>
      <dgm:spPr/>
    </dgm:pt>
    <dgm:pt modelId="{43B920A1-32A3-4C2C-82F5-27FC27E35235}" type="pres">
      <dgm:prSet presAssocID="{8A974205-236C-4032-B723-22CFC670E49F}" presName="theInnerList" presStyleCnt="0"/>
      <dgm:spPr/>
    </dgm:pt>
    <dgm:pt modelId="{4CFA9652-9A72-411B-B5E4-FF9C51DAA4AB}" type="pres">
      <dgm:prSet presAssocID="{7E2570F0-551D-4189-AB5C-846BA13F882C}" presName="childNode" presStyleLbl="node1" presStyleIdx="6" presStyleCnt="14" custScaleY="35929" custLinFactNeighborX="871" custLinFactNeighborY="-13757">
        <dgm:presLayoutVars>
          <dgm:bulletEnabled val="1"/>
        </dgm:presLayoutVars>
      </dgm:prSet>
      <dgm:spPr/>
    </dgm:pt>
    <dgm:pt modelId="{CEA9BE01-F59C-4617-BF87-A31C66CEE0A1}" type="pres">
      <dgm:prSet presAssocID="{7E2570F0-551D-4189-AB5C-846BA13F882C}" presName="aSpace2" presStyleCnt="0"/>
      <dgm:spPr/>
    </dgm:pt>
    <dgm:pt modelId="{3D9A3FBE-C99D-4635-9CCB-F0BE4C4694F6}" type="pres">
      <dgm:prSet presAssocID="{EA25AA09-3BF0-4C91-8C1C-28B53E4F4DFB}" presName="childNode" presStyleLbl="node1" presStyleIdx="7" presStyleCnt="14" custScaleY="43702" custLinFactNeighborY="15259">
        <dgm:presLayoutVars>
          <dgm:bulletEnabled val="1"/>
        </dgm:presLayoutVars>
      </dgm:prSet>
      <dgm:spPr/>
    </dgm:pt>
    <dgm:pt modelId="{6EE845E9-F30B-4FFB-87A5-09216475059B}" type="pres">
      <dgm:prSet presAssocID="{8A974205-236C-4032-B723-22CFC670E49F}" presName="aSpace" presStyleCnt="0"/>
      <dgm:spPr/>
    </dgm:pt>
    <dgm:pt modelId="{C33D4600-5B00-4F6A-B225-B6BBB4196029}" type="pres">
      <dgm:prSet presAssocID="{BC99B06D-FFEA-430B-BBB8-420746C7D3B1}" presName="compNode" presStyleCnt="0"/>
      <dgm:spPr/>
    </dgm:pt>
    <dgm:pt modelId="{1E79187A-C368-43C2-A30B-F659AD41E49A}" type="pres">
      <dgm:prSet presAssocID="{BC99B06D-FFEA-430B-BBB8-420746C7D3B1}" presName="aNode" presStyleLbl="bgShp" presStyleIdx="3" presStyleCnt="6"/>
      <dgm:spPr/>
    </dgm:pt>
    <dgm:pt modelId="{E476F5F7-A7B9-49FB-8DE7-4A0A949AEBB5}" type="pres">
      <dgm:prSet presAssocID="{BC99B06D-FFEA-430B-BBB8-420746C7D3B1}" presName="textNode" presStyleLbl="bgShp" presStyleIdx="3" presStyleCnt="6"/>
      <dgm:spPr/>
    </dgm:pt>
    <dgm:pt modelId="{70185D92-42B3-4A28-9CCE-BB10E25DC0CD}" type="pres">
      <dgm:prSet presAssocID="{BC99B06D-FFEA-430B-BBB8-420746C7D3B1}" presName="compChildNode" presStyleCnt="0"/>
      <dgm:spPr/>
    </dgm:pt>
    <dgm:pt modelId="{B3AB29B7-40C0-4566-A4C9-6A4DB13D1B64}" type="pres">
      <dgm:prSet presAssocID="{BC99B06D-FFEA-430B-BBB8-420746C7D3B1}" presName="theInnerList" presStyleCnt="0"/>
      <dgm:spPr/>
    </dgm:pt>
    <dgm:pt modelId="{F813DADD-D61C-4951-AD6C-FF14D6D854EE}" type="pres">
      <dgm:prSet presAssocID="{D10075EE-D2F9-438F-992C-40836AAA2521}" presName="childNode" presStyleLbl="node1" presStyleIdx="8" presStyleCnt="14" custScaleY="36182" custLinFactNeighborX="-6" custLinFactNeighborY="-18405">
        <dgm:presLayoutVars>
          <dgm:bulletEnabled val="1"/>
        </dgm:presLayoutVars>
      </dgm:prSet>
      <dgm:spPr/>
    </dgm:pt>
    <dgm:pt modelId="{28565509-054F-4E40-8658-249B2776A6F1}" type="pres">
      <dgm:prSet presAssocID="{D10075EE-D2F9-438F-992C-40836AAA2521}" presName="aSpace2" presStyleCnt="0"/>
      <dgm:spPr/>
    </dgm:pt>
    <dgm:pt modelId="{876D996C-2556-4D4B-8736-9002E977D1E7}" type="pres">
      <dgm:prSet presAssocID="{E23947F0-7FDA-4CEA-B190-0AE6581A9BE5}" presName="childNode" presStyleLbl="node1" presStyleIdx="9" presStyleCnt="14" custScaleY="42272" custLinFactNeighborX="-1865" custLinFactNeighborY="18650">
        <dgm:presLayoutVars>
          <dgm:bulletEnabled val="1"/>
        </dgm:presLayoutVars>
      </dgm:prSet>
      <dgm:spPr/>
    </dgm:pt>
    <dgm:pt modelId="{F9991CCE-DC86-422D-82B1-F504026AD251}" type="pres">
      <dgm:prSet presAssocID="{BC99B06D-FFEA-430B-BBB8-420746C7D3B1}" presName="aSpace" presStyleCnt="0"/>
      <dgm:spPr/>
    </dgm:pt>
    <dgm:pt modelId="{1E3A3E87-3F2E-4FDC-9C7D-B076F5B9CA3B}" type="pres">
      <dgm:prSet presAssocID="{D2F0411E-3CAD-4D28-A5C5-B5E45549114B}" presName="compNode" presStyleCnt="0"/>
      <dgm:spPr/>
    </dgm:pt>
    <dgm:pt modelId="{948E8257-A0E3-46C7-BDA3-CA84BACAD08B}" type="pres">
      <dgm:prSet presAssocID="{D2F0411E-3CAD-4D28-A5C5-B5E45549114B}" presName="aNode" presStyleLbl="bgShp" presStyleIdx="4" presStyleCnt="6"/>
      <dgm:spPr/>
    </dgm:pt>
    <dgm:pt modelId="{6B6EF672-40BF-4A75-853B-35AF2EFD6693}" type="pres">
      <dgm:prSet presAssocID="{D2F0411E-3CAD-4D28-A5C5-B5E45549114B}" presName="textNode" presStyleLbl="bgShp" presStyleIdx="4" presStyleCnt="6"/>
      <dgm:spPr/>
    </dgm:pt>
    <dgm:pt modelId="{0A562119-7BB5-47C3-A14F-3F59830F68AA}" type="pres">
      <dgm:prSet presAssocID="{D2F0411E-3CAD-4D28-A5C5-B5E45549114B}" presName="compChildNode" presStyleCnt="0"/>
      <dgm:spPr/>
    </dgm:pt>
    <dgm:pt modelId="{7195E0D2-A7C1-4BBE-AB7E-BA8710E04F44}" type="pres">
      <dgm:prSet presAssocID="{D2F0411E-3CAD-4D28-A5C5-B5E45549114B}" presName="theInnerList" presStyleCnt="0"/>
      <dgm:spPr/>
    </dgm:pt>
    <dgm:pt modelId="{DE76769F-8C99-4FF3-9E99-2951D9B1CFD8}" type="pres">
      <dgm:prSet presAssocID="{05C15AB3-2937-42B0-AC45-A8FC6ED59639}" presName="childNode" presStyleLbl="node1" presStyleIdx="10" presStyleCnt="14">
        <dgm:presLayoutVars>
          <dgm:bulletEnabled val="1"/>
        </dgm:presLayoutVars>
      </dgm:prSet>
      <dgm:spPr/>
    </dgm:pt>
    <dgm:pt modelId="{EEFB597A-F17C-4D97-9117-6F8C702632B0}" type="pres">
      <dgm:prSet presAssocID="{05C15AB3-2937-42B0-AC45-A8FC6ED59639}" presName="aSpace2" presStyleCnt="0"/>
      <dgm:spPr/>
    </dgm:pt>
    <dgm:pt modelId="{0440C152-C03B-40C4-A72C-7A5BA7B7C024}" type="pres">
      <dgm:prSet presAssocID="{8BF0CF36-C85C-4928-BB73-5BE49D0E77E6}" presName="childNode" presStyleLbl="node1" presStyleIdx="11" presStyleCnt="14">
        <dgm:presLayoutVars>
          <dgm:bulletEnabled val="1"/>
        </dgm:presLayoutVars>
      </dgm:prSet>
      <dgm:spPr/>
    </dgm:pt>
    <dgm:pt modelId="{B0BBCC37-D7CA-4B72-A040-79940628FDF9}" type="pres">
      <dgm:prSet presAssocID="{D2F0411E-3CAD-4D28-A5C5-B5E45549114B}" presName="aSpace" presStyleCnt="0"/>
      <dgm:spPr/>
    </dgm:pt>
    <dgm:pt modelId="{DFFD0A5E-5062-4909-A36D-3D4AE26783F1}" type="pres">
      <dgm:prSet presAssocID="{AD13AC3F-C8FE-4BB3-9A19-6654409FC674}" presName="compNode" presStyleCnt="0"/>
      <dgm:spPr/>
    </dgm:pt>
    <dgm:pt modelId="{A6751E68-5F41-4E07-B1F6-CB00B01FA62C}" type="pres">
      <dgm:prSet presAssocID="{AD13AC3F-C8FE-4BB3-9A19-6654409FC674}" presName="aNode" presStyleLbl="bgShp" presStyleIdx="5" presStyleCnt="6" custLinFactNeighborX="25846" custLinFactNeighborY="-3579"/>
      <dgm:spPr/>
    </dgm:pt>
    <dgm:pt modelId="{AD06FFC2-5055-4039-B04A-9B6A733A1852}" type="pres">
      <dgm:prSet presAssocID="{AD13AC3F-C8FE-4BB3-9A19-6654409FC674}" presName="textNode" presStyleLbl="bgShp" presStyleIdx="5" presStyleCnt="6"/>
      <dgm:spPr/>
    </dgm:pt>
    <dgm:pt modelId="{295B0421-DDC2-4E82-9199-7BC2FEE9CEA3}" type="pres">
      <dgm:prSet presAssocID="{AD13AC3F-C8FE-4BB3-9A19-6654409FC674}" presName="compChildNode" presStyleCnt="0"/>
      <dgm:spPr/>
    </dgm:pt>
    <dgm:pt modelId="{7D4A7419-37ED-4951-96AE-7B04279DE406}" type="pres">
      <dgm:prSet presAssocID="{AD13AC3F-C8FE-4BB3-9A19-6654409FC674}" presName="theInnerList" presStyleCnt="0"/>
      <dgm:spPr/>
    </dgm:pt>
    <dgm:pt modelId="{732DA766-A7ED-4F54-99D9-ABF4E01AF8C0}" type="pres">
      <dgm:prSet presAssocID="{77912A8F-5941-475C-8384-7DD422EF32EC}" presName="childNode" presStyleLbl="node1" presStyleIdx="12" presStyleCnt="14">
        <dgm:presLayoutVars>
          <dgm:bulletEnabled val="1"/>
        </dgm:presLayoutVars>
      </dgm:prSet>
      <dgm:spPr/>
    </dgm:pt>
    <dgm:pt modelId="{14F51B70-09A0-420D-B033-A9116B9DEB1B}" type="pres">
      <dgm:prSet presAssocID="{77912A8F-5941-475C-8384-7DD422EF32EC}" presName="aSpace2" presStyleCnt="0"/>
      <dgm:spPr/>
    </dgm:pt>
    <dgm:pt modelId="{0D780093-C30E-4007-90C4-EF5DC400AF68}" type="pres">
      <dgm:prSet presAssocID="{F34C2A59-3DCF-41FA-AF2B-75AA06278BC2}" presName="childNode" presStyleLbl="node1" presStyleIdx="13" presStyleCnt="14">
        <dgm:presLayoutVars>
          <dgm:bulletEnabled val="1"/>
        </dgm:presLayoutVars>
      </dgm:prSet>
      <dgm:spPr/>
    </dgm:pt>
  </dgm:ptLst>
  <dgm:cxnLst>
    <dgm:cxn modelId="{D915860F-F029-4425-930E-E562F1E1BC11}" type="presOf" srcId="{BC99B06D-FFEA-430B-BBB8-420746C7D3B1}" destId="{E476F5F7-A7B9-49FB-8DE7-4A0A949AEBB5}" srcOrd="1" destOrd="0" presId="urn:microsoft.com/office/officeart/2005/8/layout/lProcess2"/>
    <dgm:cxn modelId="{8B016819-808B-426E-B701-26D8E203B872}" srcId="{D2F0411E-3CAD-4D28-A5C5-B5E45549114B}" destId="{05C15AB3-2937-42B0-AC45-A8FC6ED59639}" srcOrd="0" destOrd="0" parTransId="{44218076-2681-41DE-A70A-146D060C297E}" sibTransId="{3758C4BB-5FDC-491B-AD9A-CCDAABA28143}"/>
    <dgm:cxn modelId="{67EE441C-E2F6-4C0C-983B-407D71D85381}" type="presOf" srcId="{77912A8F-5941-475C-8384-7DD422EF32EC}" destId="{732DA766-A7ED-4F54-99D9-ABF4E01AF8C0}" srcOrd="0" destOrd="0" presId="urn:microsoft.com/office/officeart/2005/8/layout/lProcess2"/>
    <dgm:cxn modelId="{BAF4481C-C46A-4CD7-B053-A99B603ECAD5}" type="presOf" srcId="{8A974205-236C-4032-B723-22CFC670E49F}" destId="{58DE1BD4-9383-46C8-9C94-66243D59ECEE}" srcOrd="1" destOrd="0" presId="urn:microsoft.com/office/officeart/2005/8/layout/lProcess2"/>
    <dgm:cxn modelId="{A4D54123-C927-4418-A314-6DDFF0CE7415}" srcId="{BC99B06D-FFEA-430B-BBB8-420746C7D3B1}" destId="{E23947F0-7FDA-4CEA-B190-0AE6581A9BE5}" srcOrd="1" destOrd="0" parTransId="{53421102-6BE1-4B8A-B374-BD5EC2F847C4}" sibTransId="{B06929D2-5EAE-4112-9A8E-43A148F986A7}"/>
    <dgm:cxn modelId="{32770424-2B9F-4304-89F1-1366375323FC}" type="presOf" srcId="{D2F0411E-3CAD-4D28-A5C5-B5E45549114B}" destId="{948E8257-A0E3-46C7-BDA3-CA84BACAD08B}" srcOrd="0" destOrd="0" presId="urn:microsoft.com/office/officeart/2005/8/layout/lProcess2"/>
    <dgm:cxn modelId="{D5FA9E25-16A4-4083-8E25-FE27B72A34D8}" type="presOf" srcId="{D2F0411E-3CAD-4D28-A5C5-B5E45549114B}" destId="{6B6EF672-40BF-4A75-853B-35AF2EFD6693}" srcOrd="1" destOrd="0" presId="urn:microsoft.com/office/officeart/2005/8/layout/lProcess2"/>
    <dgm:cxn modelId="{FC78B325-4DB2-4596-B7E5-97A3BCFCBBD5}" srcId="{D2F0411E-3CAD-4D28-A5C5-B5E45549114B}" destId="{8BF0CF36-C85C-4928-BB73-5BE49D0E77E6}" srcOrd="1" destOrd="0" parTransId="{5B5B7E9E-C9F0-4CFD-93A7-F8D3DCDDBC2C}" sibTransId="{EC8A873C-A5E3-4C58-8FE5-160C180076E3}"/>
    <dgm:cxn modelId="{66089026-B2C3-4BF4-AADF-E5A7C2CF3D42}" srcId="{398AC790-782D-4406-9793-98BD505176DA}" destId="{BC99B06D-FFEA-430B-BBB8-420746C7D3B1}" srcOrd="3" destOrd="0" parTransId="{1A28B462-BA5F-4F29-9204-3A786C7B089C}" sibTransId="{98916404-FCBE-44FB-A9BE-F8F208B7CB30}"/>
    <dgm:cxn modelId="{2E9DC526-E411-4FB0-9FEF-FD3167482C62}" type="presOf" srcId="{5F6916DD-12AE-4DB0-B238-F77B5FD6E768}" destId="{7DFCE361-A1AA-4470-9D12-F05DD70959F3}" srcOrd="0" destOrd="0" presId="urn:microsoft.com/office/officeart/2005/8/layout/lProcess2"/>
    <dgm:cxn modelId="{390A682D-FD06-44E3-B27F-20618165207E}" srcId="{9F355001-01F3-4EAE-825A-2A877AA38D17}" destId="{E32E7976-73B8-45CE-B537-9235AF41B0C7}" srcOrd="1" destOrd="0" parTransId="{6549595B-9651-4B4E-9844-ADB6DFA9822D}" sibTransId="{7994893B-3BC1-4B1C-864B-EB3F5F17493D}"/>
    <dgm:cxn modelId="{9E93E132-40CA-4409-9FDA-88C6A80B4953}" srcId="{AD13AC3F-C8FE-4BB3-9A19-6654409FC674}" destId="{77912A8F-5941-475C-8384-7DD422EF32EC}" srcOrd="0" destOrd="0" parTransId="{9249D883-0AE4-400D-9B31-B9AC57FD0980}" sibTransId="{59775E9F-AA61-44DD-AD12-D28EA5A95FB1}"/>
    <dgm:cxn modelId="{50FD9434-19E1-491F-A5A3-23072AD145E4}" type="presOf" srcId="{E0E35359-14A6-4208-A774-EBFCED29C55D}" destId="{EEB3DFDC-1F44-4656-AFC8-E889FDA6D3C9}" srcOrd="0" destOrd="0" presId="urn:microsoft.com/office/officeart/2005/8/layout/lProcess2"/>
    <dgm:cxn modelId="{00B17539-5A55-4239-892E-6314EDEDDC7D}" srcId="{398AC790-782D-4406-9793-98BD505176DA}" destId="{8A974205-236C-4032-B723-22CFC670E49F}" srcOrd="2" destOrd="0" parTransId="{6C6ED080-16C0-4F69-A47F-E61159862D6C}" sibTransId="{9E5F4C00-B6A1-4746-BF17-8B71B167BAF0}"/>
    <dgm:cxn modelId="{F88E793F-8970-42A2-B487-F0F491095311}" srcId="{156D253B-7A27-4459-A6E9-738A109FC9E2}" destId="{5F6916DD-12AE-4DB0-B238-F77B5FD6E768}" srcOrd="0" destOrd="0" parTransId="{8CDFED5C-CF01-405B-86FA-1E68691BCEDB}" sibTransId="{748079F4-F8A1-4FAA-939D-34CD1B7DD4A7}"/>
    <dgm:cxn modelId="{F3482764-322F-4090-9B02-70A5B58E75B3}" type="presOf" srcId="{E32E7976-73B8-45CE-B537-9235AF41B0C7}" destId="{24F5A928-AD1E-4901-BA7C-1B440C73D7FB}" srcOrd="0" destOrd="0" presId="urn:microsoft.com/office/officeart/2005/8/layout/lProcess2"/>
    <dgm:cxn modelId="{C98E5965-1C03-4FA9-8940-1158A111B392}" srcId="{398AC790-782D-4406-9793-98BD505176DA}" destId="{9F355001-01F3-4EAE-825A-2A877AA38D17}" srcOrd="0" destOrd="0" parTransId="{13D340DC-1AB8-4098-AABD-8E08660ADC89}" sibTransId="{DBF25E00-2672-417D-B465-2B30C63EA029}"/>
    <dgm:cxn modelId="{7CFC2F48-1C52-4FB7-8964-5CB36AF10B69}" type="presOf" srcId="{8BF0CF36-C85C-4928-BB73-5BE49D0E77E6}" destId="{0440C152-C03B-40C4-A72C-7A5BA7B7C024}" srcOrd="0" destOrd="0" presId="urn:microsoft.com/office/officeart/2005/8/layout/lProcess2"/>
    <dgm:cxn modelId="{C4A86949-8168-422A-BCB4-4E3F60C5E687}" srcId="{8A974205-236C-4032-B723-22CFC670E49F}" destId="{EA25AA09-3BF0-4C91-8C1C-28B53E4F4DFB}" srcOrd="1" destOrd="0" parTransId="{9D47A684-CF97-4FED-91A5-63D9CE6F9DC0}" sibTransId="{0D0AF5D3-81D2-4071-996E-7F6638245C0A}"/>
    <dgm:cxn modelId="{5DC30B4E-A136-4D3B-9A17-9F80510FDEAA}" type="presOf" srcId="{F34C2A59-3DCF-41FA-AF2B-75AA06278BC2}" destId="{0D780093-C30E-4007-90C4-EF5DC400AF68}" srcOrd="0" destOrd="0" presId="urn:microsoft.com/office/officeart/2005/8/layout/lProcess2"/>
    <dgm:cxn modelId="{409A8574-17E2-41CF-A910-978BC3165433}" type="presOf" srcId="{1F49E5E3-C83E-4327-ABB0-915CEBB68E6C}" destId="{B21D05EF-A92A-40C1-A72E-14C11A4922B9}" srcOrd="0" destOrd="0" presId="urn:microsoft.com/office/officeart/2005/8/layout/lProcess2"/>
    <dgm:cxn modelId="{FF8DEA77-F9A0-4D0A-991C-06ECDD20AE4C}" srcId="{156D253B-7A27-4459-A6E9-738A109FC9E2}" destId="{1F49E5E3-C83E-4327-ABB0-915CEBB68E6C}" srcOrd="1" destOrd="0" parTransId="{78BF25A3-A95A-4FFA-A4B4-E4FA414D3AB3}" sibTransId="{BFCC7578-4104-4C6F-A27C-60A57E709513}"/>
    <dgm:cxn modelId="{FF758A5A-9EE0-4F3C-AED7-9D232B51B740}" type="presOf" srcId="{7E2570F0-551D-4189-AB5C-846BA13F882C}" destId="{4CFA9652-9A72-411B-B5E4-FF9C51DAA4AB}" srcOrd="0" destOrd="0" presId="urn:microsoft.com/office/officeart/2005/8/layout/lProcess2"/>
    <dgm:cxn modelId="{9D654682-CED8-4BCF-9838-74BB31BB1C2D}" srcId="{156D253B-7A27-4459-A6E9-738A109FC9E2}" destId="{741B553E-D185-4C07-A25A-D7A1FBC17522}" srcOrd="2" destOrd="0" parTransId="{4ADEB68D-56CD-40EC-92D3-54CEDE5C3BD8}" sibTransId="{A3E26293-BB8E-4948-9102-86FB3A130134}"/>
    <dgm:cxn modelId="{2957B883-501A-4302-A962-03E78BE8938D}" type="presOf" srcId="{D474D5E3-98B0-4009-82FA-67DF6309965A}" destId="{1170F109-0F9A-41CC-8956-2B95C87B45B5}" srcOrd="0" destOrd="0" presId="urn:microsoft.com/office/officeart/2005/8/layout/lProcess2"/>
    <dgm:cxn modelId="{D915D884-CAA0-49DA-A15E-68B31111CEC9}" type="presOf" srcId="{156D253B-7A27-4459-A6E9-738A109FC9E2}" destId="{DF150EA6-6988-48C8-8998-D1760D80615B}" srcOrd="1" destOrd="0" presId="urn:microsoft.com/office/officeart/2005/8/layout/lProcess2"/>
    <dgm:cxn modelId="{4C754687-51BC-46D0-8D7B-E6D019BAF3B7}" type="presOf" srcId="{E23947F0-7FDA-4CEA-B190-0AE6581A9BE5}" destId="{876D996C-2556-4D4B-8736-9002E977D1E7}" srcOrd="0" destOrd="0" presId="urn:microsoft.com/office/officeart/2005/8/layout/lProcess2"/>
    <dgm:cxn modelId="{E4AF9D8D-AFB2-485C-858F-43C8607C8697}" type="presOf" srcId="{156D253B-7A27-4459-A6E9-738A109FC9E2}" destId="{601FD24B-13F4-4C59-8752-411A322A1643}" srcOrd="0" destOrd="0" presId="urn:microsoft.com/office/officeart/2005/8/layout/lProcess2"/>
    <dgm:cxn modelId="{BF2E9593-5490-43CC-858B-1F446AAC6272}" type="presOf" srcId="{05C15AB3-2937-42B0-AC45-A8FC6ED59639}" destId="{DE76769F-8C99-4FF3-9E99-2951D9B1CFD8}" srcOrd="0" destOrd="0" presId="urn:microsoft.com/office/officeart/2005/8/layout/lProcess2"/>
    <dgm:cxn modelId="{DCA78295-0042-40C1-B822-AD92F99FDD9E}" type="presOf" srcId="{8A974205-236C-4032-B723-22CFC670E49F}" destId="{65E396C9-43A6-49A0-9120-EFE5ACBAB801}" srcOrd="0" destOrd="0" presId="urn:microsoft.com/office/officeart/2005/8/layout/lProcess2"/>
    <dgm:cxn modelId="{DEC14197-0F3F-459F-A7D7-9E1FF3C37F55}" type="presOf" srcId="{AD13AC3F-C8FE-4BB3-9A19-6654409FC674}" destId="{A6751E68-5F41-4E07-B1F6-CB00B01FA62C}" srcOrd="0" destOrd="0" presId="urn:microsoft.com/office/officeart/2005/8/layout/lProcess2"/>
    <dgm:cxn modelId="{22610599-F541-4F83-AD0B-3DE5F094913F}" type="presOf" srcId="{398AC790-782D-4406-9793-98BD505176DA}" destId="{DAA31A83-9EE9-4C94-A80E-D72714ECC147}" srcOrd="0" destOrd="0" presId="urn:microsoft.com/office/officeart/2005/8/layout/lProcess2"/>
    <dgm:cxn modelId="{93B11D9D-7045-4872-A61A-2124BCEC3BB6}" srcId="{398AC790-782D-4406-9793-98BD505176DA}" destId="{D2F0411E-3CAD-4D28-A5C5-B5E45549114B}" srcOrd="4" destOrd="0" parTransId="{0726FCA3-FEFD-4C3A-B26F-C84175DCBFF4}" sibTransId="{E25D6378-B204-40EE-B266-1E73E687802F}"/>
    <dgm:cxn modelId="{85944F9D-0929-4F9D-9E63-08FF675A0D1C}" srcId="{AD13AC3F-C8FE-4BB3-9A19-6654409FC674}" destId="{F34C2A59-3DCF-41FA-AF2B-75AA06278BC2}" srcOrd="1" destOrd="0" parTransId="{7542EC5E-7111-4283-8A6D-3BC3F6194F40}" sibTransId="{935C2E5E-CF99-408C-ACF9-E7A746CABC1A}"/>
    <dgm:cxn modelId="{B756FE9D-DF6E-407A-8FB5-05377A259A81}" srcId="{398AC790-782D-4406-9793-98BD505176DA}" destId="{156D253B-7A27-4459-A6E9-738A109FC9E2}" srcOrd="1" destOrd="0" parTransId="{D62B9E9D-1A69-4BE0-9FF1-981D0B1C3A49}" sibTransId="{5A8E3D7E-D4B3-4D55-BC1E-E8A4DA5CF020}"/>
    <dgm:cxn modelId="{C7E6AAA6-F3A8-44C5-BBD3-6D4BBC5A6965}" srcId="{9F355001-01F3-4EAE-825A-2A877AA38D17}" destId="{D474D5E3-98B0-4009-82FA-67DF6309965A}" srcOrd="0" destOrd="0" parTransId="{DE64D744-D27F-40B8-AA27-E88FB76A8105}" sibTransId="{94C13CA0-AF0F-4CAC-853A-03C9E056D6F8}"/>
    <dgm:cxn modelId="{4E9FF5A6-89C5-4ADB-9F1D-76304F163804}" type="presOf" srcId="{D10075EE-D2F9-438F-992C-40836AAA2521}" destId="{F813DADD-D61C-4951-AD6C-FF14D6D854EE}" srcOrd="0" destOrd="0" presId="urn:microsoft.com/office/officeart/2005/8/layout/lProcess2"/>
    <dgm:cxn modelId="{6EE620CC-5D16-44B8-AFAF-1FAE4440748F}" type="presOf" srcId="{AD13AC3F-C8FE-4BB3-9A19-6654409FC674}" destId="{AD06FFC2-5055-4039-B04A-9B6A733A1852}" srcOrd="1" destOrd="0" presId="urn:microsoft.com/office/officeart/2005/8/layout/lProcess2"/>
    <dgm:cxn modelId="{B76E97CE-3F2F-4873-AAA9-A40148DF2F1D}" srcId="{BC99B06D-FFEA-430B-BBB8-420746C7D3B1}" destId="{D10075EE-D2F9-438F-992C-40836AAA2521}" srcOrd="0" destOrd="0" parTransId="{5ABBBE59-5247-4DDD-99BB-C260D31B8489}" sibTransId="{80CF7511-4319-491D-8B1C-846C6B8EF78F}"/>
    <dgm:cxn modelId="{2BD8BDCF-0FAE-4458-BAF2-479E32486CA8}" type="presOf" srcId="{9F355001-01F3-4EAE-825A-2A877AA38D17}" destId="{28FB5FC0-301E-4514-B326-6E76B50BACE1}" srcOrd="0" destOrd="0" presId="urn:microsoft.com/office/officeart/2005/8/layout/lProcess2"/>
    <dgm:cxn modelId="{9991DED1-B097-430A-A14B-352CA6CE26C8}" srcId="{9F355001-01F3-4EAE-825A-2A877AA38D17}" destId="{E0E35359-14A6-4208-A774-EBFCED29C55D}" srcOrd="2" destOrd="0" parTransId="{9550BD34-FACD-485E-8B1B-3DD3B88E8B31}" sibTransId="{8E1AC957-C4C7-42CD-8B99-C648104A65A7}"/>
    <dgm:cxn modelId="{35AF4DD7-756F-47A1-BAFF-6A45457FE93C}" type="presOf" srcId="{9F355001-01F3-4EAE-825A-2A877AA38D17}" destId="{13DF419A-E1E3-40CD-9FD5-4C83A44D8CD8}" srcOrd="1" destOrd="0" presId="urn:microsoft.com/office/officeart/2005/8/layout/lProcess2"/>
    <dgm:cxn modelId="{161785D7-1C71-4A7F-B185-6C8CDF85CB15}" srcId="{398AC790-782D-4406-9793-98BD505176DA}" destId="{AD13AC3F-C8FE-4BB3-9A19-6654409FC674}" srcOrd="5" destOrd="0" parTransId="{C35001BA-C6E2-490C-AEB6-D1F56C1E2961}" sibTransId="{81257C72-074C-409F-AA0A-D89D10168E49}"/>
    <dgm:cxn modelId="{AC080BD8-E1D4-4547-B752-BF3B225A8E77}" type="presOf" srcId="{741B553E-D185-4C07-A25A-D7A1FBC17522}" destId="{BA463707-0D50-4B87-8643-94DD3B0BC2F7}" srcOrd="0" destOrd="0" presId="urn:microsoft.com/office/officeart/2005/8/layout/lProcess2"/>
    <dgm:cxn modelId="{386B90E0-F4CD-4323-A7CC-908C0D73C8E1}" type="presOf" srcId="{EA25AA09-3BF0-4C91-8C1C-28B53E4F4DFB}" destId="{3D9A3FBE-C99D-4635-9CCB-F0BE4C4694F6}" srcOrd="0" destOrd="0" presId="urn:microsoft.com/office/officeart/2005/8/layout/lProcess2"/>
    <dgm:cxn modelId="{33A7A4E3-2A7E-4D5D-BD82-BD5FBB1B7F92}" type="presOf" srcId="{BC99B06D-FFEA-430B-BBB8-420746C7D3B1}" destId="{1E79187A-C368-43C2-A30B-F659AD41E49A}" srcOrd="0" destOrd="0" presId="urn:microsoft.com/office/officeart/2005/8/layout/lProcess2"/>
    <dgm:cxn modelId="{116CA0FC-F70F-4003-B61A-4E9A222B9E03}" srcId="{8A974205-236C-4032-B723-22CFC670E49F}" destId="{7E2570F0-551D-4189-AB5C-846BA13F882C}" srcOrd="0" destOrd="0" parTransId="{73A7AEC7-2588-4DE1-9995-76C7D558EA8B}" sibTransId="{EA3E13B0-C597-437B-909A-5B5E3FB48FEE}"/>
    <dgm:cxn modelId="{E5C67ACB-DDA8-4278-834F-448BECC22969}" type="presParOf" srcId="{DAA31A83-9EE9-4C94-A80E-D72714ECC147}" destId="{1E2C743C-B4B2-4536-96FE-4D03DC0B5D73}" srcOrd="0" destOrd="0" presId="urn:microsoft.com/office/officeart/2005/8/layout/lProcess2"/>
    <dgm:cxn modelId="{A1AB55A5-5E7F-492E-B66E-3334137B1837}" type="presParOf" srcId="{1E2C743C-B4B2-4536-96FE-4D03DC0B5D73}" destId="{28FB5FC0-301E-4514-B326-6E76B50BACE1}" srcOrd="0" destOrd="0" presId="urn:microsoft.com/office/officeart/2005/8/layout/lProcess2"/>
    <dgm:cxn modelId="{1BD2F585-C37F-4362-9314-DFAD2CAD67FA}" type="presParOf" srcId="{1E2C743C-B4B2-4536-96FE-4D03DC0B5D73}" destId="{13DF419A-E1E3-40CD-9FD5-4C83A44D8CD8}" srcOrd="1" destOrd="0" presId="urn:microsoft.com/office/officeart/2005/8/layout/lProcess2"/>
    <dgm:cxn modelId="{FFFFC26E-FEDB-4181-B543-0B71B73F04CB}" type="presParOf" srcId="{1E2C743C-B4B2-4536-96FE-4D03DC0B5D73}" destId="{FD10825B-CF9B-478E-B3BE-07D96B7A6DEC}" srcOrd="2" destOrd="0" presId="urn:microsoft.com/office/officeart/2005/8/layout/lProcess2"/>
    <dgm:cxn modelId="{DBDB281B-F8C8-4EF6-AFC7-EB03FC413115}" type="presParOf" srcId="{FD10825B-CF9B-478E-B3BE-07D96B7A6DEC}" destId="{5F976F08-80EF-4AEC-AFE9-02D760CB66DD}" srcOrd="0" destOrd="0" presId="urn:microsoft.com/office/officeart/2005/8/layout/lProcess2"/>
    <dgm:cxn modelId="{F877A71C-6022-40A5-A194-6F26EF60CB22}" type="presParOf" srcId="{5F976F08-80EF-4AEC-AFE9-02D760CB66DD}" destId="{1170F109-0F9A-41CC-8956-2B95C87B45B5}" srcOrd="0" destOrd="0" presId="urn:microsoft.com/office/officeart/2005/8/layout/lProcess2"/>
    <dgm:cxn modelId="{09F74879-AD01-4FF9-9D32-9A2456314958}" type="presParOf" srcId="{5F976F08-80EF-4AEC-AFE9-02D760CB66DD}" destId="{61C0C334-9DCF-469F-B6E0-04DD9D8F01FD}" srcOrd="1" destOrd="0" presId="urn:microsoft.com/office/officeart/2005/8/layout/lProcess2"/>
    <dgm:cxn modelId="{7575DF14-7F55-4AA7-A654-F2D340F40F2A}" type="presParOf" srcId="{5F976F08-80EF-4AEC-AFE9-02D760CB66DD}" destId="{24F5A928-AD1E-4901-BA7C-1B440C73D7FB}" srcOrd="2" destOrd="0" presId="urn:microsoft.com/office/officeart/2005/8/layout/lProcess2"/>
    <dgm:cxn modelId="{ADD30296-06CB-414D-BBD9-DD88FF2AD204}" type="presParOf" srcId="{5F976F08-80EF-4AEC-AFE9-02D760CB66DD}" destId="{94AA08A5-334B-4A5A-8BCE-3A041D8DD223}" srcOrd="3" destOrd="0" presId="urn:microsoft.com/office/officeart/2005/8/layout/lProcess2"/>
    <dgm:cxn modelId="{DB1233E0-E770-4811-A510-B48A304D869B}" type="presParOf" srcId="{5F976F08-80EF-4AEC-AFE9-02D760CB66DD}" destId="{EEB3DFDC-1F44-4656-AFC8-E889FDA6D3C9}" srcOrd="4" destOrd="0" presId="urn:microsoft.com/office/officeart/2005/8/layout/lProcess2"/>
    <dgm:cxn modelId="{3566C4CE-5080-40B3-A7AC-C171EE3EEA7E}" type="presParOf" srcId="{DAA31A83-9EE9-4C94-A80E-D72714ECC147}" destId="{07DC518A-60AE-4E85-A99C-7D23D9527EDE}" srcOrd="1" destOrd="0" presId="urn:microsoft.com/office/officeart/2005/8/layout/lProcess2"/>
    <dgm:cxn modelId="{C76FED77-1090-46D7-BB07-5C45EC998620}" type="presParOf" srcId="{DAA31A83-9EE9-4C94-A80E-D72714ECC147}" destId="{3CFA8778-EFE0-4C5D-A8D8-7F72A5517017}" srcOrd="2" destOrd="0" presId="urn:microsoft.com/office/officeart/2005/8/layout/lProcess2"/>
    <dgm:cxn modelId="{644A999E-02E6-4BC6-8A28-990853C25D1B}" type="presParOf" srcId="{3CFA8778-EFE0-4C5D-A8D8-7F72A5517017}" destId="{601FD24B-13F4-4C59-8752-411A322A1643}" srcOrd="0" destOrd="0" presId="urn:microsoft.com/office/officeart/2005/8/layout/lProcess2"/>
    <dgm:cxn modelId="{23F13B73-8381-4003-B42A-91113345C325}" type="presParOf" srcId="{3CFA8778-EFE0-4C5D-A8D8-7F72A5517017}" destId="{DF150EA6-6988-48C8-8998-D1760D80615B}" srcOrd="1" destOrd="0" presId="urn:microsoft.com/office/officeart/2005/8/layout/lProcess2"/>
    <dgm:cxn modelId="{7C798EC5-228C-4C35-A431-90CA686E00DF}" type="presParOf" srcId="{3CFA8778-EFE0-4C5D-A8D8-7F72A5517017}" destId="{E23C2748-7C5A-443F-95B3-DCB5C506194A}" srcOrd="2" destOrd="0" presId="urn:microsoft.com/office/officeart/2005/8/layout/lProcess2"/>
    <dgm:cxn modelId="{722266DD-92BC-4AAF-8C78-518AE754EABF}" type="presParOf" srcId="{E23C2748-7C5A-443F-95B3-DCB5C506194A}" destId="{7BFC8D65-CBAD-4D4E-B2B4-78D38E8C88D1}" srcOrd="0" destOrd="0" presId="urn:microsoft.com/office/officeart/2005/8/layout/lProcess2"/>
    <dgm:cxn modelId="{9353A111-9065-44E3-BE34-774FCC285E7A}" type="presParOf" srcId="{7BFC8D65-CBAD-4D4E-B2B4-78D38E8C88D1}" destId="{7DFCE361-A1AA-4470-9D12-F05DD70959F3}" srcOrd="0" destOrd="0" presId="urn:microsoft.com/office/officeart/2005/8/layout/lProcess2"/>
    <dgm:cxn modelId="{D049E1C7-7882-4440-9BF4-AD3768E6A864}" type="presParOf" srcId="{7BFC8D65-CBAD-4D4E-B2B4-78D38E8C88D1}" destId="{CAC18253-E9CB-4DFF-87F4-9C1F48019DB9}" srcOrd="1" destOrd="0" presId="urn:microsoft.com/office/officeart/2005/8/layout/lProcess2"/>
    <dgm:cxn modelId="{560D0409-1B1C-4556-B243-E6EE8F706AFA}" type="presParOf" srcId="{7BFC8D65-CBAD-4D4E-B2B4-78D38E8C88D1}" destId="{B21D05EF-A92A-40C1-A72E-14C11A4922B9}" srcOrd="2" destOrd="0" presId="urn:microsoft.com/office/officeart/2005/8/layout/lProcess2"/>
    <dgm:cxn modelId="{3E519236-2699-4D74-A682-7136D91E3A45}" type="presParOf" srcId="{7BFC8D65-CBAD-4D4E-B2B4-78D38E8C88D1}" destId="{68F2837B-7619-4118-9DDE-AFCCF44328A3}" srcOrd="3" destOrd="0" presId="urn:microsoft.com/office/officeart/2005/8/layout/lProcess2"/>
    <dgm:cxn modelId="{F8A113DF-150D-406E-BEEF-690EC5A11F02}" type="presParOf" srcId="{7BFC8D65-CBAD-4D4E-B2B4-78D38E8C88D1}" destId="{BA463707-0D50-4B87-8643-94DD3B0BC2F7}" srcOrd="4" destOrd="0" presId="urn:microsoft.com/office/officeart/2005/8/layout/lProcess2"/>
    <dgm:cxn modelId="{17E4DD08-B05D-4ADF-9DCF-0F163688DB43}" type="presParOf" srcId="{DAA31A83-9EE9-4C94-A80E-D72714ECC147}" destId="{AD7A1B42-0F64-4651-B78F-5D0CA4555EE0}" srcOrd="3" destOrd="0" presId="urn:microsoft.com/office/officeart/2005/8/layout/lProcess2"/>
    <dgm:cxn modelId="{05E92F5D-16EB-4D8E-8145-050FCC8EFEAF}" type="presParOf" srcId="{DAA31A83-9EE9-4C94-A80E-D72714ECC147}" destId="{6C7BA5CC-A558-475B-8E2E-70E024EF3A3C}" srcOrd="4" destOrd="0" presId="urn:microsoft.com/office/officeart/2005/8/layout/lProcess2"/>
    <dgm:cxn modelId="{A8BF132B-843F-4779-A969-A3EE8C0E8D61}" type="presParOf" srcId="{6C7BA5CC-A558-475B-8E2E-70E024EF3A3C}" destId="{65E396C9-43A6-49A0-9120-EFE5ACBAB801}" srcOrd="0" destOrd="0" presId="urn:microsoft.com/office/officeart/2005/8/layout/lProcess2"/>
    <dgm:cxn modelId="{A7328CE6-D8A1-4804-9D66-F343B6F8A2D2}" type="presParOf" srcId="{6C7BA5CC-A558-475B-8E2E-70E024EF3A3C}" destId="{58DE1BD4-9383-46C8-9C94-66243D59ECEE}" srcOrd="1" destOrd="0" presId="urn:microsoft.com/office/officeart/2005/8/layout/lProcess2"/>
    <dgm:cxn modelId="{81C542BC-CC39-446C-B2EE-E4D07CDEBB5D}" type="presParOf" srcId="{6C7BA5CC-A558-475B-8E2E-70E024EF3A3C}" destId="{2F9BC721-2DC7-48CE-A52C-ADE0DE016715}" srcOrd="2" destOrd="0" presId="urn:microsoft.com/office/officeart/2005/8/layout/lProcess2"/>
    <dgm:cxn modelId="{65B69037-F05D-4F8B-B837-B33E9302FD5E}" type="presParOf" srcId="{2F9BC721-2DC7-48CE-A52C-ADE0DE016715}" destId="{43B920A1-32A3-4C2C-82F5-27FC27E35235}" srcOrd="0" destOrd="0" presId="urn:microsoft.com/office/officeart/2005/8/layout/lProcess2"/>
    <dgm:cxn modelId="{47ED9748-30FE-4A79-8DA4-331AAEC57C79}" type="presParOf" srcId="{43B920A1-32A3-4C2C-82F5-27FC27E35235}" destId="{4CFA9652-9A72-411B-B5E4-FF9C51DAA4AB}" srcOrd="0" destOrd="0" presId="urn:microsoft.com/office/officeart/2005/8/layout/lProcess2"/>
    <dgm:cxn modelId="{657ACA1D-81FC-40EF-9ACB-18D03F9531DB}" type="presParOf" srcId="{43B920A1-32A3-4C2C-82F5-27FC27E35235}" destId="{CEA9BE01-F59C-4617-BF87-A31C66CEE0A1}" srcOrd="1" destOrd="0" presId="urn:microsoft.com/office/officeart/2005/8/layout/lProcess2"/>
    <dgm:cxn modelId="{F33FE7D9-157E-410A-9D4B-F91ADE282D3B}" type="presParOf" srcId="{43B920A1-32A3-4C2C-82F5-27FC27E35235}" destId="{3D9A3FBE-C99D-4635-9CCB-F0BE4C4694F6}" srcOrd="2" destOrd="0" presId="urn:microsoft.com/office/officeart/2005/8/layout/lProcess2"/>
    <dgm:cxn modelId="{55E612C5-B3B5-4352-A8D3-95BA37BFB0B6}" type="presParOf" srcId="{DAA31A83-9EE9-4C94-A80E-D72714ECC147}" destId="{6EE845E9-F30B-4FFB-87A5-09216475059B}" srcOrd="5" destOrd="0" presId="urn:microsoft.com/office/officeart/2005/8/layout/lProcess2"/>
    <dgm:cxn modelId="{D632C364-4E6C-4967-AE04-914A60CE4CDD}" type="presParOf" srcId="{DAA31A83-9EE9-4C94-A80E-D72714ECC147}" destId="{C33D4600-5B00-4F6A-B225-B6BBB4196029}" srcOrd="6" destOrd="0" presId="urn:microsoft.com/office/officeart/2005/8/layout/lProcess2"/>
    <dgm:cxn modelId="{8D5C0A51-8974-441D-A107-B6F119D8A03B}" type="presParOf" srcId="{C33D4600-5B00-4F6A-B225-B6BBB4196029}" destId="{1E79187A-C368-43C2-A30B-F659AD41E49A}" srcOrd="0" destOrd="0" presId="urn:microsoft.com/office/officeart/2005/8/layout/lProcess2"/>
    <dgm:cxn modelId="{41AC592B-96C4-4259-8795-D93AD24CAAE3}" type="presParOf" srcId="{C33D4600-5B00-4F6A-B225-B6BBB4196029}" destId="{E476F5F7-A7B9-49FB-8DE7-4A0A949AEBB5}" srcOrd="1" destOrd="0" presId="urn:microsoft.com/office/officeart/2005/8/layout/lProcess2"/>
    <dgm:cxn modelId="{9F696328-361C-4F3F-8D7E-9C965CBE5CF0}" type="presParOf" srcId="{C33D4600-5B00-4F6A-B225-B6BBB4196029}" destId="{70185D92-42B3-4A28-9CCE-BB10E25DC0CD}" srcOrd="2" destOrd="0" presId="urn:microsoft.com/office/officeart/2005/8/layout/lProcess2"/>
    <dgm:cxn modelId="{8C0E5117-0134-4F30-BF15-A63AC939764D}" type="presParOf" srcId="{70185D92-42B3-4A28-9CCE-BB10E25DC0CD}" destId="{B3AB29B7-40C0-4566-A4C9-6A4DB13D1B64}" srcOrd="0" destOrd="0" presId="urn:microsoft.com/office/officeart/2005/8/layout/lProcess2"/>
    <dgm:cxn modelId="{C7191C02-AACB-4DEA-BBAF-D62B73F1FADF}" type="presParOf" srcId="{B3AB29B7-40C0-4566-A4C9-6A4DB13D1B64}" destId="{F813DADD-D61C-4951-AD6C-FF14D6D854EE}" srcOrd="0" destOrd="0" presId="urn:microsoft.com/office/officeart/2005/8/layout/lProcess2"/>
    <dgm:cxn modelId="{B8243359-633B-4261-A31D-4CA5DA8C8DF3}" type="presParOf" srcId="{B3AB29B7-40C0-4566-A4C9-6A4DB13D1B64}" destId="{28565509-054F-4E40-8658-249B2776A6F1}" srcOrd="1" destOrd="0" presId="urn:microsoft.com/office/officeart/2005/8/layout/lProcess2"/>
    <dgm:cxn modelId="{714D1AAA-BCFF-43F7-992C-0BE62577B636}" type="presParOf" srcId="{B3AB29B7-40C0-4566-A4C9-6A4DB13D1B64}" destId="{876D996C-2556-4D4B-8736-9002E977D1E7}" srcOrd="2" destOrd="0" presId="urn:microsoft.com/office/officeart/2005/8/layout/lProcess2"/>
    <dgm:cxn modelId="{9BA7CB9C-E70B-4288-A058-02AF69F2B021}" type="presParOf" srcId="{DAA31A83-9EE9-4C94-A80E-D72714ECC147}" destId="{F9991CCE-DC86-422D-82B1-F504026AD251}" srcOrd="7" destOrd="0" presId="urn:microsoft.com/office/officeart/2005/8/layout/lProcess2"/>
    <dgm:cxn modelId="{F6517023-E0C5-4AC8-A81B-B2CEFB08CE0C}" type="presParOf" srcId="{DAA31A83-9EE9-4C94-A80E-D72714ECC147}" destId="{1E3A3E87-3F2E-4FDC-9C7D-B076F5B9CA3B}" srcOrd="8" destOrd="0" presId="urn:microsoft.com/office/officeart/2005/8/layout/lProcess2"/>
    <dgm:cxn modelId="{862813B9-B11F-42B3-A825-1CF884F8E7DB}" type="presParOf" srcId="{1E3A3E87-3F2E-4FDC-9C7D-B076F5B9CA3B}" destId="{948E8257-A0E3-46C7-BDA3-CA84BACAD08B}" srcOrd="0" destOrd="0" presId="urn:microsoft.com/office/officeart/2005/8/layout/lProcess2"/>
    <dgm:cxn modelId="{2B640327-1B3F-4AD0-A5DA-BA1EF5BC9C54}" type="presParOf" srcId="{1E3A3E87-3F2E-4FDC-9C7D-B076F5B9CA3B}" destId="{6B6EF672-40BF-4A75-853B-35AF2EFD6693}" srcOrd="1" destOrd="0" presId="urn:microsoft.com/office/officeart/2005/8/layout/lProcess2"/>
    <dgm:cxn modelId="{0DC8BEC2-3DA1-43C2-9055-006A29FDD3C8}" type="presParOf" srcId="{1E3A3E87-3F2E-4FDC-9C7D-B076F5B9CA3B}" destId="{0A562119-7BB5-47C3-A14F-3F59830F68AA}" srcOrd="2" destOrd="0" presId="urn:microsoft.com/office/officeart/2005/8/layout/lProcess2"/>
    <dgm:cxn modelId="{045476F0-3C83-4984-87C5-475A9C96D761}" type="presParOf" srcId="{0A562119-7BB5-47C3-A14F-3F59830F68AA}" destId="{7195E0D2-A7C1-4BBE-AB7E-BA8710E04F44}" srcOrd="0" destOrd="0" presId="urn:microsoft.com/office/officeart/2005/8/layout/lProcess2"/>
    <dgm:cxn modelId="{990FC7B7-0D15-456F-99FC-4BDB73D4D1BB}" type="presParOf" srcId="{7195E0D2-A7C1-4BBE-AB7E-BA8710E04F44}" destId="{DE76769F-8C99-4FF3-9E99-2951D9B1CFD8}" srcOrd="0" destOrd="0" presId="urn:microsoft.com/office/officeart/2005/8/layout/lProcess2"/>
    <dgm:cxn modelId="{25F52B6E-A701-4EF3-BE5C-6E957F424EFC}" type="presParOf" srcId="{7195E0D2-A7C1-4BBE-AB7E-BA8710E04F44}" destId="{EEFB597A-F17C-4D97-9117-6F8C702632B0}" srcOrd="1" destOrd="0" presId="urn:microsoft.com/office/officeart/2005/8/layout/lProcess2"/>
    <dgm:cxn modelId="{CABE5E74-C39D-4639-9EB3-79CC43A55848}" type="presParOf" srcId="{7195E0D2-A7C1-4BBE-AB7E-BA8710E04F44}" destId="{0440C152-C03B-40C4-A72C-7A5BA7B7C024}" srcOrd="2" destOrd="0" presId="urn:microsoft.com/office/officeart/2005/8/layout/lProcess2"/>
    <dgm:cxn modelId="{AB1B46CC-FD3E-4628-80DA-993782CCFFA3}" type="presParOf" srcId="{DAA31A83-9EE9-4C94-A80E-D72714ECC147}" destId="{B0BBCC37-D7CA-4B72-A040-79940628FDF9}" srcOrd="9" destOrd="0" presId="urn:microsoft.com/office/officeart/2005/8/layout/lProcess2"/>
    <dgm:cxn modelId="{EE0A893E-C9B3-4F8F-BDBA-A05F388ED041}" type="presParOf" srcId="{DAA31A83-9EE9-4C94-A80E-D72714ECC147}" destId="{DFFD0A5E-5062-4909-A36D-3D4AE26783F1}" srcOrd="10" destOrd="0" presId="urn:microsoft.com/office/officeart/2005/8/layout/lProcess2"/>
    <dgm:cxn modelId="{A719A1C4-317D-428E-9C95-3D7CD96A5CD5}" type="presParOf" srcId="{DFFD0A5E-5062-4909-A36D-3D4AE26783F1}" destId="{A6751E68-5F41-4E07-B1F6-CB00B01FA62C}" srcOrd="0" destOrd="0" presId="urn:microsoft.com/office/officeart/2005/8/layout/lProcess2"/>
    <dgm:cxn modelId="{B1D1D210-98B7-4496-8C48-B6F9CFE08AD5}" type="presParOf" srcId="{DFFD0A5E-5062-4909-A36D-3D4AE26783F1}" destId="{AD06FFC2-5055-4039-B04A-9B6A733A1852}" srcOrd="1" destOrd="0" presId="urn:microsoft.com/office/officeart/2005/8/layout/lProcess2"/>
    <dgm:cxn modelId="{4C812768-43A0-49A3-83FD-BFB72141A748}" type="presParOf" srcId="{DFFD0A5E-5062-4909-A36D-3D4AE26783F1}" destId="{295B0421-DDC2-4E82-9199-7BC2FEE9CEA3}" srcOrd="2" destOrd="0" presId="urn:microsoft.com/office/officeart/2005/8/layout/lProcess2"/>
    <dgm:cxn modelId="{F888843F-8038-4966-919C-2B05C68F3411}" type="presParOf" srcId="{295B0421-DDC2-4E82-9199-7BC2FEE9CEA3}" destId="{7D4A7419-37ED-4951-96AE-7B04279DE406}" srcOrd="0" destOrd="0" presId="urn:microsoft.com/office/officeart/2005/8/layout/lProcess2"/>
    <dgm:cxn modelId="{3974750D-DF7C-406F-9227-B70D31114A3A}" type="presParOf" srcId="{7D4A7419-37ED-4951-96AE-7B04279DE406}" destId="{732DA766-A7ED-4F54-99D9-ABF4E01AF8C0}" srcOrd="0" destOrd="0" presId="urn:microsoft.com/office/officeart/2005/8/layout/lProcess2"/>
    <dgm:cxn modelId="{B0888AAA-416A-4954-BBD6-2CF984771C68}" type="presParOf" srcId="{7D4A7419-37ED-4951-96AE-7B04279DE406}" destId="{14F51B70-09A0-420D-B033-A9116B9DEB1B}" srcOrd="1" destOrd="0" presId="urn:microsoft.com/office/officeart/2005/8/layout/lProcess2"/>
    <dgm:cxn modelId="{2108C2B6-D30D-45C6-9E1A-53EFA56A74D4}" type="presParOf" srcId="{7D4A7419-37ED-4951-96AE-7B04279DE406}" destId="{0D780093-C30E-4007-90C4-EF5DC400AF68}" srcOrd="2" destOrd="0" presId="urn:microsoft.com/office/officeart/2005/8/layout/lProcess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EECE58-9BF2-47F0-96E2-9DCBFBE5FC8E}">
      <dsp:nvSpPr>
        <dsp:cNvPr id="0" name=""/>
        <dsp:cNvSpPr/>
      </dsp:nvSpPr>
      <dsp:spPr>
        <a:xfrm>
          <a:off x="-3438529" y="-528694"/>
          <a:ext cx="4099801" cy="4099801"/>
        </a:xfrm>
        <a:prstGeom prst="blockArc">
          <a:avLst>
            <a:gd name="adj1" fmla="val 18900000"/>
            <a:gd name="adj2" fmla="val 2700000"/>
            <a:gd name="adj3" fmla="val 527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B260A4-AA9D-4E46-A071-3619AADEE6A2}">
      <dsp:nvSpPr>
        <dsp:cNvPr id="0" name=""/>
        <dsp:cNvSpPr/>
      </dsp:nvSpPr>
      <dsp:spPr>
        <a:xfrm>
          <a:off x="214989" y="138308"/>
          <a:ext cx="3759625" cy="276494"/>
        </a:xfrm>
        <a:prstGeom prst="rect">
          <a:avLst/>
        </a:prstGeom>
        <a:solidFill>
          <a:srgbClr val="0056A7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9467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delle Sans" panose="00000500000000000000" pitchFamily="50" charset="0"/>
            </a:rPr>
            <a:t>Increase time to focus on Business </a:t>
          </a:r>
        </a:p>
      </dsp:txBody>
      <dsp:txXfrm>
        <a:off x="214989" y="138308"/>
        <a:ext cx="3759625" cy="276494"/>
      </dsp:txXfrm>
    </dsp:sp>
    <dsp:sp modelId="{79A76890-88BB-413A-B094-0EBA58BF7F1F}">
      <dsp:nvSpPr>
        <dsp:cNvPr id="0" name=""/>
        <dsp:cNvSpPr/>
      </dsp:nvSpPr>
      <dsp:spPr>
        <a:xfrm>
          <a:off x="42180" y="103746"/>
          <a:ext cx="345618" cy="345618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6350" cap="flat" cmpd="sng" algn="ctr">
          <a:solidFill>
            <a:srgbClr val="FBE064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A633DE3-B8A5-427B-8B0D-E77EAA6A80CF}">
      <dsp:nvSpPr>
        <dsp:cNvPr id="0" name=""/>
        <dsp:cNvSpPr/>
      </dsp:nvSpPr>
      <dsp:spPr>
        <a:xfrm>
          <a:off x="465380" y="553293"/>
          <a:ext cx="3509235" cy="276494"/>
        </a:xfrm>
        <a:prstGeom prst="rect">
          <a:avLst/>
        </a:prstGeom>
        <a:solidFill>
          <a:srgbClr val="0056A7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9467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delle Sans" panose="00000500000000000000" pitchFamily="50" charset="0"/>
            </a:rPr>
            <a:t>Better Employee Retention with Benefit Offerings </a:t>
          </a:r>
        </a:p>
      </dsp:txBody>
      <dsp:txXfrm>
        <a:off x="465380" y="553293"/>
        <a:ext cx="3509235" cy="276494"/>
      </dsp:txXfrm>
    </dsp:sp>
    <dsp:sp modelId="{DFA0B411-08CF-40F4-B1E7-F7F53046E4F6}">
      <dsp:nvSpPr>
        <dsp:cNvPr id="0" name=""/>
        <dsp:cNvSpPr/>
      </dsp:nvSpPr>
      <dsp:spPr>
        <a:xfrm>
          <a:off x="292571" y="518731"/>
          <a:ext cx="345618" cy="345618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6350" cap="flat" cmpd="sng" algn="ctr">
          <a:solidFill>
            <a:srgbClr val="FBE064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E9C3FFB-78C5-4484-A00E-7DA3568D4A2C}">
      <dsp:nvSpPr>
        <dsp:cNvPr id="0" name=""/>
        <dsp:cNvSpPr/>
      </dsp:nvSpPr>
      <dsp:spPr>
        <a:xfrm>
          <a:off x="602593" y="967973"/>
          <a:ext cx="3372022" cy="276494"/>
        </a:xfrm>
        <a:prstGeom prst="rect">
          <a:avLst/>
        </a:prstGeom>
        <a:solidFill>
          <a:srgbClr val="0056A7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9467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delle Sans" panose="00000500000000000000" pitchFamily="50" charset="0"/>
            </a:rPr>
            <a:t>Bulk Purchasing Power for W/C and Benefits </a:t>
          </a:r>
        </a:p>
      </dsp:txBody>
      <dsp:txXfrm>
        <a:off x="602593" y="967973"/>
        <a:ext cx="3372022" cy="276494"/>
      </dsp:txXfrm>
    </dsp:sp>
    <dsp:sp modelId="{DBE6E6F1-B91B-4A30-9942-EFCD24206F01}">
      <dsp:nvSpPr>
        <dsp:cNvPr id="0" name=""/>
        <dsp:cNvSpPr/>
      </dsp:nvSpPr>
      <dsp:spPr>
        <a:xfrm>
          <a:off x="429784" y="933412"/>
          <a:ext cx="345618" cy="345618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6350" cap="flat" cmpd="sng" algn="ctr">
          <a:solidFill>
            <a:srgbClr val="FBE064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B4F490A-6DBB-49D6-A85B-69E19D111025}">
      <dsp:nvSpPr>
        <dsp:cNvPr id="0" name=""/>
        <dsp:cNvSpPr/>
      </dsp:nvSpPr>
      <dsp:spPr>
        <a:xfrm>
          <a:off x="646403" y="1382958"/>
          <a:ext cx="3328211" cy="276494"/>
        </a:xfrm>
        <a:prstGeom prst="rect">
          <a:avLst/>
        </a:prstGeom>
        <a:solidFill>
          <a:srgbClr val="0056A7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9467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delle Sans" panose="00000500000000000000" pitchFamily="50" charset="0"/>
            </a:rPr>
            <a:t>Risk Mitigation </a:t>
          </a:r>
        </a:p>
      </dsp:txBody>
      <dsp:txXfrm>
        <a:off x="646403" y="1382958"/>
        <a:ext cx="3328211" cy="276494"/>
      </dsp:txXfrm>
    </dsp:sp>
    <dsp:sp modelId="{36256778-BFDB-4758-9581-F15C1E63EB29}">
      <dsp:nvSpPr>
        <dsp:cNvPr id="0" name=""/>
        <dsp:cNvSpPr/>
      </dsp:nvSpPr>
      <dsp:spPr>
        <a:xfrm>
          <a:off x="473594" y="1348396"/>
          <a:ext cx="345618" cy="345618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6350" cap="flat" cmpd="sng" algn="ctr">
          <a:solidFill>
            <a:srgbClr val="FBE064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EA66E10-091E-4D4B-88E6-DF771A44DD35}">
      <dsp:nvSpPr>
        <dsp:cNvPr id="0" name=""/>
        <dsp:cNvSpPr/>
      </dsp:nvSpPr>
      <dsp:spPr>
        <a:xfrm>
          <a:off x="602593" y="1797943"/>
          <a:ext cx="3372022" cy="276494"/>
        </a:xfrm>
        <a:prstGeom prst="rect">
          <a:avLst/>
        </a:prstGeom>
        <a:solidFill>
          <a:srgbClr val="0056A7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9467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delle Sans" panose="00000500000000000000" pitchFamily="50" charset="0"/>
            </a:rPr>
            <a:t>Improved Government Compliance </a:t>
          </a:r>
        </a:p>
      </dsp:txBody>
      <dsp:txXfrm>
        <a:off x="602593" y="1797943"/>
        <a:ext cx="3372022" cy="276494"/>
      </dsp:txXfrm>
    </dsp:sp>
    <dsp:sp modelId="{3293CC8D-FBCD-46F6-954C-D38677674465}">
      <dsp:nvSpPr>
        <dsp:cNvPr id="0" name=""/>
        <dsp:cNvSpPr/>
      </dsp:nvSpPr>
      <dsp:spPr>
        <a:xfrm>
          <a:off x="429784" y="1763381"/>
          <a:ext cx="345618" cy="345618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6350" cap="flat" cmpd="sng" algn="ctr">
          <a:solidFill>
            <a:srgbClr val="FBE064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BC82FDE-7980-4E6D-A452-D7E298D0B04C}">
      <dsp:nvSpPr>
        <dsp:cNvPr id="0" name=""/>
        <dsp:cNvSpPr/>
      </dsp:nvSpPr>
      <dsp:spPr>
        <a:xfrm>
          <a:off x="465380" y="2212624"/>
          <a:ext cx="3509235" cy="276494"/>
        </a:xfrm>
        <a:prstGeom prst="rect">
          <a:avLst/>
        </a:prstGeom>
        <a:solidFill>
          <a:srgbClr val="0056A7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9467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delle Sans" panose="00000500000000000000" pitchFamily="50" charset="0"/>
            </a:rPr>
            <a:t>Reduced Cost</a:t>
          </a:r>
        </a:p>
      </dsp:txBody>
      <dsp:txXfrm>
        <a:off x="465380" y="2212624"/>
        <a:ext cx="3509235" cy="276494"/>
      </dsp:txXfrm>
    </dsp:sp>
    <dsp:sp modelId="{EC0B2C28-746E-4A0B-80EA-BE847E5744F1}">
      <dsp:nvSpPr>
        <dsp:cNvPr id="0" name=""/>
        <dsp:cNvSpPr/>
      </dsp:nvSpPr>
      <dsp:spPr>
        <a:xfrm>
          <a:off x="292571" y="2178062"/>
          <a:ext cx="345618" cy="345618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6350" cap="flat" cmpd="sng" algn="ctr">
          <a:solidFill>
            <a:srgbClr val="FBE064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77A6A6B-4FA7-49B2-B221-E86104D22136}">
      <dsp:nvSpPr>
        <dsp:cNvPr id="0" name=""/>
        <dsp:cNvSpPr/>
      </dsp:nvSpPr>
      <dsp:spPr>
        <a:xfrm>
          <a:off x="214989" y="2627609"/>
          <a:ext cx="3759625" cy="276494"/>
        </a:xfrm>
        <a:prstGeom prst="rect">
          <a:avLst/>
        </a:prstGeom>
        <a:solidFill>
          <a:srgbClr val="0056A7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9467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delle Sans" panose="00000500000000000000" pitchFamily="50" charset="0"/>
            </a:rPr>
            <a:t>Centralization &amp; Standardization </a:t>
          </a:r>
        </a:p>
      </dsp:txBody>
      <dsp:txXfrm>
        <a:off x="214989" y="2627609"/>
        <a:ext cx="3759625" cy="276494"/>
      </dsp:txXfrm>
    </dsp:sp>
    <dsp:sp modelId="{4B910B0E-6353-42D9-93B3-E9EBDC5C673A}">
      <dsp:nvSpPr>
        <dsp:cNvPr id="0" name=""/>
        <dsp:cNvSpPr/>
      </dsp:nvSpPr>
      <dsp:spPr>
        <a:xfrm>
          <a:off x="42180" y="2593047"/>
          <a:ext cx="345618" cy="345618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6350" cap="flat" cmpd="sng" algn="ctr">
          <a:solidFill>
            <a:srgbClr val="FBE064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E9BAEC-B2AF-417E-8D1A-8D9273D51293}">
      <dsp:nvSpPr>
        <dsp:cNvPr id="0" name=""/>
        <dsp:cNvSpPr/>
      </dsp:nvSpPr>
      <dsp:spPr>
        <a:xfrm>
          <a:off x="408" y="582660"/>
          <a:ext cx="1592631" cy="95557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delle Sans" panose="00000500000000000000" pitchFamily="50" charset="0"/>
            </a:rPr>
            <a:t>Payroll </a:t>
          </a:r>
        </a:p>
      </dsp:txBody>
      <dsp:txXfrm>
        <a:off x="408" y="582660"/>
        <a:ext cx="1592631" cy="955578"/>
      </dsp:txXfrm>
    </dsp:sp>
    <dsp:sp modelId="{55FCC30F-A885-477A-A9EA-9AE98454D9E3}">
      <dsp:nvSpPr>
        <dsp:cNvPr id="0" name=""/>
        <dsp:cNvSpPr/>
      </dsp:nvSpPr>
      <dsp:spPr>
        <a:xfrm>
          <a:off x="1752302" y="582660"/>
          <a:ext cx="1592631" cy="95557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delle Sans" panose="00000500000000000000" pitchFamily="50" charset="0"/>
            </a:rPr>
            <a:t>Tax Reporting &amp; Compliance </a:t>
          </a:r>
        </a:p>
      </dsp:txBody>
      <dsp:txXfrm>
        <a:off x="1752302" y="582660"/>
        <a:ext cx="1592631" cy="955578"/>
      </dsp:txXfrm>
    </dsp:sp>
    <dsp:sp modelId="{4AF02F78-53FD-4C9E-A2AB-1231F11FDDBE}">
      <dsp:nvSpPr>
        <dsp:cNvPr id="0" name=""/>
        <dsp:cNvSpPr/>
      </dsp:nvSpPr>
      <dsp:spPr>
        <a:xfrm>
          <a:off x="408" y="1697502"/>
          <a:ext cx="1592631" cy="95557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delle Sans" panose="00000500000000000000" pitchFamily="50" charset="0"/>
            </a:rPr>
            <a:t>Time &amp; Attendance </a:t>
          </a:r>
        </a:p>
      </dsp:txBody>
      <dsp:txXfrm>
        <a:off x="408" y="1697502"/>
        <a:ext cx="1592631" cy="955578"/>
      </dsp:txXfrm>
    </dsp:sp>
    <dsp:sp modelId="{9EEE7602-29D9-4ECF-94B7-7DD81CE9C7D4}">
      <dsp:nvSpPr>
        <dsp:cNvPr id="0" name=""/>
        <dsp:cNvSpPr/>
      </dsp:nvSpPr>
      <dsp:spPr>
        <a:xfrm>
          <a:off x="1752302" y="1697502"/>
          <a:ext cx="1592631" cy="95557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delle Sans" panose="00000500000000000000" pitchFamily="50" charset="0"/>
            </a:rPr>
            <a:t>HR Support </a:t>
          </a:r>
        </a:p>
      </dsp:txBody>
      <dsp:txXfrm>
        <a:off x="1752302" y="1697502"/>
        <a:ext cx="1592631" cy="9555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5BB7F5-80E7-4A05-8E38-D6A9A2FCC23E}">
      <dsp:nvSpPr>
        <dsp:cNvPr id="0" name=""/>
        <dsp:cNvSpPr/>
      </dsp:nvSpPr>
      <dsp:spPr>
        <a:xfrm>
          <a:off x="286747" y="2049"/>
          <a:ext cx="1585383" cy="951230"/>
        </a:xfrm>
        <a:prstGeom prst="rect">
          <a:avLst/>
        </a:prstGeom>
        <a:solidFill>
          <a:srgbClr val="0056A7"/>
        </a:solidFill>
        <a:ln>
          <a:solidFill>
            <a:srgbClr val="FBE064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delle Sans" panose="00000500000000000000" pitchFamily="50" charset="0"/>
            </a:rPr>
            <a:t>Payroll</a:t>
          </a:r>
        </a:p>
      </dsp:txBody>
      <dsp:txXfrm>
        <a:off x="286747" y="2049"/>
        <a:ext cx="1585383" cy="951230"/>
      </dsp:txXfrm>
    </dsp:sp>
    <dsp:sp modelId="{D68EB9DA-5C04-49DE-81CA-0866C293B9D0}">
      <dsp:nvSpPr>
        <dsp:cNvPr id="0" name=""/>
        <dsp:cNvSpPr/>
      </dsp:nvSpPr>
      <dsp:spPr>
        <a:xfrm>
          <a:off x="2030669" y="2049"/>
          <a:ext cx="1585383" cy="951230"/>
        </a:xfrm>
        <a:prstGeom prst="rect">
          <a:avLst/>
        </a:prstGeom>
        <a:solidFill>
          <a:srgbClr val="0056A7"/>
        </a:solidFill>
        <a:ln>
          <a:solidFill>
            <a:srgbClr val="FBE064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delle Sans" panose="00000500000000000000" pitchFamily="50" charset="0"/>
            </a:rPr>
            <a:t>401k and Retirement Plans </a:t>
          </a:r>
        </a:p>
      </dsp:txBody>
      <dsp:txXfrm>
        <a:off x="2030669" y="2049"/>
        <a:ext cx="1585383" cy="951230"/>
      </dsp:txXfrm>
    </dsp:sp>
    <dsp:sp modelId="{E05A2FE6-7C28-43B6-BF16-6A1FC696B248}">
      <dsp:nvSpPr>
        <dsp:cNvPr id="0" name=""/>
        <dsp:cNvSpPr/>
      </dsp:nvSpPr>
      <dsp:spPr>
        <a:xfrm>
          <a:off x="3774591" y="2049"/>
          <a:ext cx="1585383" cy="951230"/>
        </a:xfrm>
        <a:prstGeom prst="rect">
          <a:avLst/>
        </a:prstGeom>
        <a:solidFill>
          <a:srgbClr val="0056A7"/>
        </a:solidFill>
        <a:ln>
          <a:solidFill>
            <a:srgbClr val="FBE064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delle Sans" panose="00000500000000000000" pitchFamily="50" charset="0"/>
            </a:rPr>
            <a:t>Sec 125, FSA and Cafeteria Plans</a:t>
          </a:r>
        </a:p>
      </dsp:txBody>
      <dsp:txXfrm>
        <a:off x="3774591" y="2049"/>
        <a:ext cx="1585383" cy="951230"/>
      </dsp:txXfrm>
    </dsp:sp>
    <dsp:sp modelId="{42BD252E-32D9-478C-B746-8F7FE3FC35A1}">
      <dsp:nvSpPr>
        <dsp:cNvPr id="0" name=""/>
        <dsp:cNvSpPr/>
      </dsp:nvSpPr>
      <dsp:spPr>
        <a:xfrm>
          <a:off x="286747" y="1111818"/>
          <a:ext cx="1585383" cy="951230"/>
        </a:xfrm>
        <a:prstGeom prst="rect">
          <a:avLst/>
        </a:prstGeom>
        <a:solidFill>
          <a:srgbClr val="0056A7"/>
        </a:solidFill>
        <a:ln>
          <a:solidFill>
            <a:srgbClr val="FBE064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delle Sans" panose="00000500000000000000" pitchFamily="50" charset="0"/>
            </a:rPr>
            <a:t>EPLI</a:t>
          </a:r>
        </a:p>
      </dsp:txBody>
      <dsp:txXfrm>
        <a:off x="286747" y="1111818"/>
        <a:ext cx="1585383" cy="951230"/>
      </dsp:txXfrm>
    </dsp:sp>
    <dsp:sp modelId="{F2E6AB43-276E-4CA8-ABB9-A49C8474994B}">
      <dsp:nvSpPr>
        <dsp:cNvPr id="0" name=""/>
        <dsp:cNvSpPr/>
      </dsp:nvSpPr>
      <dsp:spPr>
        <a:xfrm>
          <a:off x="2030669" y="1111818"/>
          <a:ext cx="1585383" cy="951230"/>
        </a:xfrm>
        <a:prstGeom prst="rect">
          <a:avLst/>
        </a:prstGeom>
        <a:solidFill>
          <a:srgbClr val="0056A7"/>
        </a:solidFill>
        <a:ln>
          <a:solidFill>
            <a:srgbClr val="FBE064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delle Sans" panose="00000500000000000000" pitchFamily="50" charset="0"/>
            </a:rPr>
            <a:t>HR Management &amp; Compliance</a:t>
          </a:r>
        </a:p>
      </dsp:txBody>
      <dsp:txXfrm>
        <a:off x="2030669" y="1111818"/>
        <a:ext cx="1585383" cy="951230"/>
      </dsp:txXfrm>
    </dsp:sp>
    <dsp:sp modelId="{3C5029EE-B4CD-4736-8015-E0051D6EFD3B}">
      <dsp:nvSpPr>
        <dsp:cNvPr id="0" name=""/>
        <dsp:cNvSpPr/>
      </dsp:nvSpPr>
      <dsp:spPr>
        <a:xfrm>
          <a:off x="3774591" y="1111818"/>
          <a:ext cx="1585383" cy="951230"/>
        </a:xfrm>
        <a:prstGeom prst="rect">
          <a:avLst/>
        </a:prstGeom>
        <a:solidFill>
          <a:srgbClr val="0056A7"/>
        </a:solidFill>
        <a:ln>
          <a:solidFill>
            <a:srgbClr val="FBE064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delle Sans" panose="00000500000000000000" pitchFamily="50" charset="0"/>
            </a:rPr>
            <a:t>Workers’ Comp and Risk Management</a:t>
          </a:r>
        </a:p>
      </dsp:txBody>
      <dsp:txXfrm>
        <a:off x="3774591" y="1111818"/>
        <a:ext cx="1585383" cy="951230"/>
      </dsp:txXfrm>
    </dsp:sp>
    <dsp:sp modelId="{C5D0410D-2FF3-438E-97ED-C5B9E5D07A85}">
      <dsp:nvSpPr>
        <dsp:cNvPr id="0" name=""/>
        <dsp:cNvSpPr/>
      </dsp:nvSpPr>
      <dsp:spPr>
        <a:xfrm>
          <a:off x="1158708" y="2221586"/>
          <a:ext cx="1585383" cy="951230"/>
        </a:xfrm>
        <a:prstGeom prst="rect">
          <a:avLst/>
        </a:prstGeom>
        <a:solidFill>
          <a:srgbClr val="0056A7"/>
        </a:solidFill>
        <a:ln>
          <a:solidFill>
            <a:srgbClr val="FBE064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delle Sans" panose="00000500000000000000" pitchFamily="50" charset="0"/>
            </a:rPr>
            <a:t>Benefits &amp; Benefits Administration </a:t>
          </a:r>
        </a:p>
      </dsp:txBody>
      <dsp:txXfrm>
        <a:off x="1158708" y="2221586"/>
        <a:ext cx="1585383" cy="951230"/>
      </dsp:txXfrm>
    </dsp:sp>
    <dsp:sp modelId="{13F55920-E6CA-4648-9951-AB9AB405C7F7}">
      <dsp:nvSpPr>
        <dsp:cNvPr id="0" name=""/>
        <dsp:cNvSpPr/>
      </dsp:nvSpPr>
      <dsp:spPr>
        <a:xfrm>
          <a:off x="2902630" y="2221586"/>
          <a:ext cx="1585383" cy="951230"/>
        </a:xfrm>
        <a:prstGeom prst="rect">
          <a:avLst/>
        </a:prstGeom>
        <a:solidFill>
          <a:srgbClr val="0056A7"/>
        </a:solidFill>
        <a:ln>
          <a:solidFill>
            <a:srgbClr val="FBE064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delle Sans" panose="00000500000000000000" pitchFamily="50" charset="0"/>
            </a:rPr>
            <a:t>Tax Reporting &amp; Compliance </a:t>
          </a:r>
        </a:p>
      </dsp:txBody>
      <dsp:txXfrm>
        <a:off x="2902630" y="2221586"/>
        <a:ext cx="1585383" cy="9512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FB5FC0-301E-4514-B326-6E76B50BACE1}">
      <dsp:nvSpPr>
        <dsp:cNvPr id="0" name=""/>
        <dsp:cNvSpPr/>
      </dsp:nvSpPr>
      <dsp:spPr>
        <a:xfrm>
          <a:off x="0" y="0"/>
          <a:ext cx="1718518" cy="5040298"/>
        </a:xfrm>
        <a:prstGeom prst="roundRect">
          <a:avLst>
            <a:gd name="adj" fmla="val 10000"/>
          </a:avLst>
        </a:prstGeom>
        <a:noFill/>
        <a:ln w="28575">
          <a:solidFill>
            <a:srgbClr val="FBE064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delle Sans Light" panose="00000400000000000000" pitchFamily="50" charset="0"/>
            </a:rPr>
            <a:t>Payroll</a:t>
          </a:r>
        </a:p>
      </dsp:txBody>
      <dsp:txXfrm>
        <a:off x="0" y="0"/>
        <a:ext cx="1718518" cy="1512089"/>
      </dsp:txXfrm>
    </dsp:sp>
    <dsp:sp modelId="{1170F109-0F9A-41CC-8956-2B95C87B45B5}">
      <dsp:nvSpPr>
        <dsp:cNvPr id="0" name=""/>
        <dsp:cNvSpPr/>
      </dsp:nvSpPr>
      <dsp:spPr>
        <a:xfrm>
          <a:off x="176201" y="1512520"/>
          <a:ext cx="1374814" cy="9902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BE0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delle Sans Light" panose="00000400000000000000" pitchFamily="50" charset="0"/>
            </a:rPr>
            <a:t>We accurately process payroll for businesses of all sizes, everyday. </a:t>
          </a:r>
        </a:p>
      </dsp:txBody>
      <dsp:txXfrm>
        <a:off x="205203" y="1541522"/>
        <a:ext cx="1316810" cy="932212"/>
      </dsp:txXfrm>
    </dsp:sp>
    <dsp:sp modelId="{24F5A928-AD1E-4901-BA7C-1B440C73D7FB}">
      <dsp:nvSpPr>
        <dsp:cNvPr id="0" name=""/>
        <dsp:cNvSpPr/>
      </dsp:nvSpPr>
      <dsp:spPr>
        <a:xfrm>
          <a:off x="176201" y="2655077"/>
          <a:ext cx="1374814" cy="9902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BE0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delle Sans Light" panose="00000400000000000000" pitchFamily="50" charset="0"/>
            </a:rPr>
            <a:t>We offer time clocks and </a:t>
          </a:r>
          <a:r>
            <a:rPr lang="en-US" sz="1100" kern="1200" dirty="0" err="1">
              <a:latin typeface="Adelle Sans Light" panose="00000400000000000000" pitchFamily="50" charset="0"/>
            </a:rPr>
            <a:t>paycards</a:t>
          </a:r>
          <a:r>
            <a:rPr lang="en-US" sz="1100" kern="1200" dirty="0">
              <a:latin typeface="Adelle Sans Light" panose="00000400000000000000" pitchFamily="50" charset="0"/>
            </a:rPr>
            <a:t> to better serve our clients.</a:t>
          </a:r>
        </a:p>
      </dsp:txBody>
      <dsp:txXfrm>
        <a:off x="205203" y="2684079"/>
        <a:ext cx="1316810" cy="932212"/>
      </dsp:txXfrm>
    </dsp:sp>
    <dsp:sp modelId="{EEB3DFDC-1F44-4656-AFC8-E889FDA6D3C9}">
      <dsp:nvSpPr>
        <dsp:cNvPr id="0" name=""/>
        <dsp:cNvSpPr/>
      </dsp:nvSpPr>
      <dsp:spPr>
        <a:xfrm>
          <a:off x="176201" y="3797635"/>
          <a:ext cx="1374814" cy="9902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BE0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delle Sans Light" panose="00000400000000000000" pitchFamily="50" charset="0"/>
            </a:rPr>
            <a:t>Enjoy access to all your payroll related information through our online portal.</a:t>
          </a:r>
        </a:p>
      </dsp:txBody>
      <dsp:txXfrm>
        <a:off x="205203" y="3826637"/>
        <a:ext cx="1316810" cy="932212"/>
      </dsp:txXfrm>
    </dsp:sp>
    <dsp:sp modelId="{601FD24B-13F4-4C59-8752-411A322A1643}">
      <dsp:nvSpPr>
        <dsp:cNvPr id="0" name=""/>
        <dsp:cNvSpPr/>
      </dsp:nvSpPr>
      <dsp:spPr>
        <a:xfrm>
          <a:off x="1851756" y="0"/>
          <a:ext cx="1718518" cy="5040298"/>
        </a:xfrm>
        <a:prstGeom prst="roundRect">
          <a:avLst>
            <a:gd name="adj" fmla="val 10000"/>
          </a:avLst>
        </a:prstGeom>
        <a:noFill/>
        <a:ln w="28575">
          <a:solidFill>
            <a:srgbClr val="FBE064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delle Sans Light" panose="00000400000000000000" pitchFamily="50" charset="0"/>
            </a:rPr>
            <a:t>Workers’ Comp </a:t>
          </a:r>
        </a:p>
      </dsp:txBody>
      <dsp:txXfrm>
        <a:off x="1851756" y="0"/>
        <a:ext cx="1718518" cy="1512089"/>
      </dsp:txXfrm>
    </dsp:sp>
    <dsp:sp modelId="{7DFCE361-A1AA-4470-9D12-F05DD70959F3}">
      <dsp:nvSpPr>
        <dsp:cNvPr id="0" name=""/>
        <dsp:cNvSpPr/>
      </dsp:nvSpPr>
      <dsp:spPr>
        <a:xfrm>
          <a:off x="2023608" y="1512520"/>
          <a:ext cx="1374814" cy="9902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BE0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delle Sans Light" panose="00000400000000000000" pitchFamily="50" charset="0"/>
            </a:rPr>
            <a:t>Protect your employees and your business with workers’ comp.</a:t>
          </a:r>
        </a:p>
      </dsp:txBody>
      <dsp:txXfrm>
        <a:off x="2052610" y="1541522"/>
        <a:ext cx="1316810" cy="932212"/>
      </dsp:txXfrm>
    </dsp:sp>
    <dsp:sp modelId="{B21D05EF-A92A-40C1-A72E-14C11A4922B9}">
      <dsp:nvSpPr>
        <dsp:cNvPr id="0" name=""/>
        <dsp:cNvSpPr/>
      </dsp:nvSpPr>
      <dsp:spPr>
        <a:xfrm>
          <a:off x="2023608" y="2655077"/>
          <a:ext cx="1374814" cy="9902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BE0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delle Sans Light" panose="00000400000000000000" pitchFamily="50" charset="0"/>
            </a:rPr>
            <a:t>Forgo audits with our Pay-as-you-go solution.</a:t>
          </a:r>
        </a:p>
      </dsp:txBody>
      <dsp:txXfrm>
        <a:off x="2052610" y="2684079"/>
        <a:ext cx="1316810" cy="932212"/>
      </dsp:txXfrm>
    </dsp:sp>
    <dsp:sp modelId="{BA463707-0D50-4B87-8643-94DD3B0BC2F7}">
      <dsp:nvSpPr>
        <dsp:cNvPr id="0" name=""/>
        <dsp:cNvSpPr/>
      </dsp:nvSpPr>
      <dsp:spPr>
        <a:xfrm>
          <a:off x="2023608" y="3797635"/>
          <a:ext cx="1374814" cy="9902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BE0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delle Sans Light" panose="00000400000000000000" pitchFamily="50" charset="0"/>
            </a:rPr>
            <a:t>If someone gets hurt, WE handle the admin work.</a:t>
          </a:r>
        </a:p>
      </dsp:txBody>
      <dsp:txXfrm>
        <a:off x="2052610" y="3826637"/>
        <a:ext cx="1316810" cy="932212"/>
      </dsp:txXfrm>
    </dsp:sp>
    <dsp:sp modelId="{65E396C9-43A6-49A0-9120-EFE5ACBAB801}">
      <dsp:nvSpPr>
        <dsp:cNvPr id="0" name=""/>
        <dsp:cNvSpPr/>
      </dsp:nvSpPr>
      <dsp:spPr>
        <a:xfrm>
          <a:off x="3699163" y="0"/>
          <a:ext cx="1718518" cy="5040298"/>
        </a:xfrm>
        <a:prstGeom prst="roundRect">
          <a:avLst>
            <a:gd name="adj" fmla="val 10000"/>
          </a:avLst>
        </a:prstGeom>
        <a:noFill/>
        <a:ln w="28575">
          <a:solidFill>
            <a:srgbClr val="FBE064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delle Sans Light" panose="00000400000000000000" pitchFamily="50" charset="0"/>
            </a:rPr>
            <a:t>Benefits</a:t>
          </a:r>
        </a:p>
      </dsp:txBody>
      <dsp:txXfrm>
        <a:off x="3699163" y="0"/>
        <a:ext cx="1718518" cy="1512089"/>
      </dsp:txXfrm>
    </dsp:sp>
    <dsp:sp modelId="{4CFA9652-9A72-411B-B5E4-FF9C51DAA4AB}">
      <dsp:nvSpPr>
        <dsp:cNvPr id="0" name=""/>
        <dsp:cNvSpPr/>
      </dsp:nvSpPr>
      <dsp:spPr>
        <a:xfrm>
          <a:off x="3882990" y="1524399"/>
          <a:ext cx="1374814" cy="11771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BE0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delle Sans Light" panose="00000400000000000000" pitchFamily="50" charset="0"/>
            </a:rPr>
            <a:t>It’s all about the BENEFITS  and offering them helps attract talented employees.</a:t>
          </a:r>
        </a:p>
      </dsp:txBody>
      <dsp:txXfrm>
        <a:off x="3917466" y="1558875"/>
        <a:ext cx="1305862" cy="1108151"/>
      </dsp:txXfrm>
    </dsp:sp>
    <dsp:sp modelId="{3D9A3FBE-C99D-4635-9CCB-F0BE4C4694F6}">
      <dsp:nvSpPr>
        <dsp:cNvPr id="0" name=""/>
        <dsp:cNvSpPr/>
      </dsp:nvSpPr>
      <dsp:spPr>
        <a:xfrm>
          <a:off x="3871015" y="3351781"/>
          <a:ext cx="1374814" cy="14317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BE0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delle Sans Light" panose="00000400000000000000" pitchFamily="50" charset="0"/>
            </a:rPr>
            <a:t>We offer health, dental, and vision insurance. As well as 401Ks to help your employees save for their future. </a:t>
          </a:r>
        </a:p>
      </dsp:txBody>
      <dsp:txXfrm>
        <a:off x="3911282" y="3392048"/>
        <a:ext cx="1294280" cy="1351228"/>
      </dsp:txXfrm>
    </dsp:sp>
    <dsp:sp modelId="{1E79187A-C368-43C2-A30B-F659AD41E49A}">
      <dsp:nvSpPr>
        <dsp:cNvPr id="0" name=""/>
        <dsp:cNvSpPr/>
      </dsp:nvSpPr>
      <dsp:spPr>
        <a:xfrm>
          <a:off x="5546570" y="0"/>
          <a:ext cx="1718518" cy="5040298"/>
        </a:xfrm>
        <a:prstGeom prst="roundRect">
          <a:avLst>
            <a:gd name="adj" fmla="val 10000"/>
          </a:avLst>
        </a:prstGeom>
        <a:noFill/>
        <a:ln w="28575">
          <a:solidFill>
            <a:srgbClr val="FBE064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delle Sans Light" panose="00000400000000000000" pitchFamily="50" charset="0"/>
            </a:rPr>
            <a:t>Accounting</a:t>
          </a:r>
        </a:p>
      </dsp:txBody>
      <dsp:txXfrm>
        <a:off x="5546570" y="0"/>
        <a:ext cx="1718518" cy="1512089"/>
      </dsp:txXfrm>
    </dsp:sp>
    <dsp:sp modelId="{F813DADD-D61C-4951-AD6C-FF14D6D854EE}">
      <dsp:nvSpPr>
        <dsp:cNvPr id="0" name=""/>
        <dsp:cNvSpPr/>
      </dsp:nvSpPr>
      <dsp:spPr>
        <a:xfrm>
          <a:off x="5718340" y="1520252"/>
          <a:ext cx="1374814" cy="11853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BE0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delle Sans Light" panose="00000400000000000000" pitchFamily="50" charset="0"/>
            </a:rPr>
            <a:t>You can count on us and more puns like this. </a:t>
          </a:r>
        </a:p>
      </dsp:txBody>
      <dsp:txXfrm>
        <a:off x="5753059" y="1554971"/>
        <a:ext cx="1305376" cy="1115954"/>
      </dsp:txXfrm>
    </dsp:sp>
    <dsp:sp modelId="{876D996C-2556-4D4B-8736-9002E977D1E7}">
      <dsp:nvSpPr>
        <dsp:cNvPr id="0" name=""/>
        <dsp:cNvSpPr/>
      </dsp:nvSpPr>
      <dsp:spPr>
        <a:xfrm>
          <a:off x="5692782" y="3396442"/>
          <a:ext cx="1374814" cy="13849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BE0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delle Sans Light" panose="00000400000000000000" pitchFamily="50" charset="0"/>
            </a:rPr>
            <a:t>We offer business accounting services to compliment your overall experience with Atlantic Payroll Partners. </a:t>
          </a:r>
        </a:p>
      </dsp:txBody>
      <dsp:txXfrm>
        <a:off x="5733049" y="3436709"/>
        <a:ext cx="1294280" cy="1304378"/>
      </dsp:txXfrm>
    </dsp:sp>
    <dsp:sp modelId="{948E8257-A0E3-46C7-BDA3-CA84BACAD08B}">
      <dsp:nvSpPr>
        <dsp:cNvPr id="0" name=""/>
        <dsp:cNvSpPr/>
      </dsp:nvSpPr>
      <dsp:spPr>
        <a:xfrm>
          <a:off x="7393977" y="0"/>
          <a:ext cx="1718518" cy="5040298"/>
        </a:xfrm>
        <a:prstGeom prst="roundRect">
          <a:avLst>
            <a:gd name="adj" fmla="val 10000"/>
          </a:avLst>
        </a:prstGeom>
        <a:noFill/>
        <a:ln w="28575">
          <a:solidFill>
            <a:srgbClr val="FBE064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delle Sans Light" panose="00000400000000000000" pitchFamily="50" charset="0"/>
            </a:rPr>
            <a:t>Onboarding</a:t>
          </a:r>
        </a:p>
      </dsp:txBody>
      <dsp:txXfrm>
        <a:off x="7393977" y="0"/>
        <a:ext cx="1718518" cy="1512089"/>
      </dsp:txXfrm>
    </dsp:sp>
    <dsp:sp modelId="{DE76769F-8C99-4FF3-9E99-2951D9B1CFD8}">
      <dsp:nvSpPr>
        <dsp:cNvPr id="0" name=""/>
        <dsp:cNvSpPr/>
      </dsp:nvSpPr>
      <dsp:spPr>
        <a:xfrm>
          <a:off x="7565829" y="1513566"/>
          <a:ext cx="1374814" cy="1519718"/>
        </a:xfrm>
        <a:prstGeom prst="roundRect">
          <a:avLst>
            <a:gd name="adj" fmla="val 10000"/>
          </a:avLst>
        </a:prstGeom>
        <a:solidFill>
          <a:srgbClr val="4472C4"/>
        </a:solidFill>
        <a:ln w="28575" cap="flat" cmpd="sng" algn="ctr">
          <a:solidFill>
            <a:srgbClr val="FBE0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delle Sans Light" panose="00000400000000000000" pitchFamily="50" charset="0"/>
            </a:rPr>
            <a:t>No one wants to deal with a bunch of paperwork. </a:t>
          </a:r>
        </a:p>
      </dsp:txBody>
      <dsp:txXfrm>
        <a:off x="7606096" y="1553833"/>
        <a:ext cx="1294280" cy="1439184"/>
      </dsp:txXfrm>
    </dsp:sp>
    <dsp:sp modelId="{0440C152-C03B-40C4-A72C-7A5BA7B7C024}">
      <dsp:nvSpPr>
        <dsp:cNvPr id="0" name=""/>
        <dsp:cNvSpPr/>
      </dsp:nvSpPr>
      <dsp:spPr>
        <a:xfrm>
          <a:off x="7565829" y="3267087"/>
          <a:ext cx="1374814" cy="1519718"/>
        </a:xfrm>
        <a:prstGeom prst="roundRect">
          <a:avLst>
            <a:gd name="adj" fmla="val 10000"/>
          </a:avLst>
        </a:prstGeom>
        <a:solidFill>
          <a:srgbClr val="4472C4"/>
        </a:solidFill>
        <a:ln w="28575" cap="flat" cmpd="sng" algn="ctr">
          <a:solidFill>
            <a:srgbClr val="FBE0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delle Sans Light" panose="00000400000000000000" pitchFamily="50" charset="0"/>
            </a:rPr>
            <a:t>Our electronic onboarding make work with us easy and improve accuracy. </a:t>
          </a:r>
        </a:p>
      </dsp:txBody>
      <dsp:txXfrm>
        <a:off x="7606096" y="3307354"/>
        <a:ext cx="1294280" cy="1439184"/>
      </dsp:txXfrm>
    </dsp:sp>
    <dsp:sp modelId="{A6751E68-5F41-4E07-B1F6-CB00B01FA62C}">
      <dsp:nvSpPr>
        <dsp:cNvPr id="0" name=""/>
        <dsp:cNvSpPr/>
      </dsp:nvSpPr>
      <dsp:spPr>
        <a:xfrm>
          <a:off x="9245734" y="0"/>
          <a:ext cx="1718518" cy="5040298"/>
        </a:xfrm>
        <a:prstGeom prst="roundRect">
          <a:avLst>
            <a:gd name="adj" fmla="val 10000"/>
          </a:avLst>
        </a:prstGeom>
        <a:noFill/>
        <a:ln w="28575">
          <a:solidFill>
            <a:srgbClr val="FBE064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delle Sans Light" panose="00000400000000000000" pitchFamily="50" charset="0"/>
            </a:rPr>
            <a:t>HR </a:t>
          </a:r>
        </a:p>
      </dsp:txBody>
      <dsp:txXfrm>
        <a:off x="9245734" y="0"/>
        <a:ext cx="1718518" cy="1512089"/>
      </dsp:txXfrm>
    </dsp:sp>
    <dsp:sp modelId="{732DA766-A7ED-4F54-99D9-ABF4E01AF8C0}">
      <dsp:nvSpPr>
        <dsp:cNvPr id="0" name=""/>
        <dsp:cNvSpPr/>
      </dsp:nvSpPr>
      <dsp:spPr>
        <a:xfrm>
          <a:off x="9413236" y="1513566"/>
          <a:ext cx="1374814" cy="15197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BE0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delle Sans Light" panose="00000400000000000000" pitchFamily="50" charset="0"/>
            </a:rPr>
            <a:t>Worried about new rules and regulations? We’ll keep you up to date and decrease your risk.</a:t>
          </a:r>
        </a:p>
      </dsp:txBody>
      <dsp:txXfrm>
        <a:off x="9453503" y="1553833"/>
        <a:ext cx="1294280" cy="1439184"/>
      </dsp:txXfrm>
    </dsp:sp>
    <dsp:sp modelId="{0D780093-C30E-4007-90C4-EF5DC400AF68}">
      <dsp:nvSpPr>
        <dsp:cNvPr id="0" name=""/>
        <dsp:cNvSpPr/>
      </dsp:nvSpPr>
      <dsp:spPr>
        <a:xfrm>
          <a:off x="9413236" y="3267087"/>
          <a:ext cx="1374814" cy="15197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BE0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delle Sans Light" panose="00000400000000000000" pitchFamily="50" charset="0"/>
            </a:rPr>
            <a:t>Have a question? Give us a call and we’ll let you know how to proceed with an employee in a variety of situations. </a:t>
          </a:r>
        </a:p>
      </dsp:txBody>
      <dsp:txXfrm>
        <a:off x="9453503" y="3307354"/>
        <a:ext cx="1294280" cy="14391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167AC83-1111-4CDD-AEAC-C399477C6DE6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F731B70-8010-4945-BC65-79F045F4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40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1014D-CCC6-4F0D-9784-847D0F5B5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delle Sans Semibold" panose="000006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6329A3-254B-4BE6-9E77-D0072E5C5C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delle Sans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5122C-D5A2-4AAD-9416-65EEF34F7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6CB8A-12F7-4F89-90D3-6ACEA3323ED7}" type="datetime1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12594-F96A-4914-9237-2A1594E46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delle Sans Light" panose="00000400000000000000" pitchFamily="50" charset="0"/>
              </a:defRPr>
            </a:lvl1pPr>
          </a:lstStyle>
          <a:p>
            <a:r>
              <a:rPr lang="en-US" dirty="0"/>
              <a:t>Atlantic Payroll Partners 2023 Training Deck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25902-BD7D-4A9C-8D25-1D9B44AD8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3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83FDB-AE71-4659-9D1E-AAE311EE4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039FBF-648B-4433-9851-F65A704C1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C277E6-7D5E-4871-BE32-0A4209D7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A071E-92F1-4C9B-B46D-7241652E3E21}" type="datetime1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4DE0D-B898-4274-8907-EBFBFEBF7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Atlantic Payroll Partners 2023 Training Deck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2F450-1C1A-4774-B17D-340A79598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2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40345C-B8E1-4367-A7F6-AA2495ADC2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5C6AE8-291A-4E90-A3F8-62831E16FE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5FF13-91FC-4E0E-8CA2-8A8753577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2BCF4-FABA-4D65-8B8D-A4919D5BE353}" type="datetime1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9975C-4896-478A-B246-1E44BB65B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Atlantic Payroll Partners 2023 Training Deck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E65DB-A965-4467-B480-D519098B2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619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84093-255B-4438-A450-F67B2CBFF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delle Sans Semibold" panose="000006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EBF94-4AC7-419C-83AD-6106A30CD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delle Sans" panose="00000500000000000000" pitchFamily="50" charset="0"/>
              </a:defRPr>
            </a:lvl1pPr>
            <a:lvl2pPr>
              <a:defRPr>
                <a:latin typeface="Adelle Sans" panose="00000500000000000000" pitchFamily="50" charset="0"/>
              </a:defRPr>
            </a:lvl2pPr>
            <a:lvl3pPr>
              <a:defRPr>
                <a:latin typeface="Adelle Sans" panose="00000500000000000000" pitchFamily="50" charset="0"/>
              </a:defRPr>
            </a:lvl3pPr>
            <a:lvl4pPr>
              <a:defRPr>
                <a:latin typeface="Adelle Sans" panose="00000500000000000000" pitchFamily="50" charset="0"/>
              </a:defRPr>
            </a:lvl4pPr>
            <a:lvl5pPr>
              <a:defRPr>
                <a:latin typeface="Adelle Sans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888DF-014F-4EC1-9111-6388AD586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3304-AEB8-4BB3-8E05-2921B8ABDBBB}" type="datetime1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995EC-332D-45AC-B124-C8B9F0BD0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Atlantic Payroll Partners 2023 Training Deck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FAB0E-479E-47B6-AB33-5BF9F056A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9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9309E-C20D-49D7-9477-65FC05326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8043C-5C11-4823-89F3-B9C89516F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delle Sans Thin" panose="000003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ADF8F-16B7-4BCC-A092-C755C214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13BC2-EEEE-4889-AC27-1205BCFE0FA7}" type="datetime1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2FE5E-EF41-4719-BB2E-69F8BDFD9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Atlantic Payroll Partners 2023 Training Deck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2CF1C-7EF8-44DC-9323-81AE9AFFC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66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E91A0-F5A4-4ABE-AC81-1F89F221A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delle Sans Semibold" panose="000006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50735-0AB9-4BC5-AC5D-2E2B0E01ED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6D26CE-F1CF-4DF3-96DE-2F9FC4A3B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6BD4BB-BB35-4D61-BC19-E040E1305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5180B-C833-4D78-9A4E-AD6E3B8394AC}" type="datetime1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0AC8D8-FC2E-412B-8428-F7CCFAFED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Atlantic Payroll Partners 2023 Training Deck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145A05-A289-4831-B5B5-AF492AFE2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802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36D0F-425E-40DB-A808-D6C4416CE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delle Sans Semibold" panose="000006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85E403-32E3-48D4-9F4B-09D56AD20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delle Sans Semibold" panose="000006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D6DF77-5CFB-48BE-9504-AC83332FD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delle Sans" panose="00000500000000000000" pitchFamily="50" charset="0"/>
              </a:defRPr>
            </a:lvl1pPr>
            <a:lvl2pPr>
              <a:defRPr>
                <a:latin typeface="Adelle Sans" panose="00000500000000000000" pitchFamily="50" charset="0"/>
              </a:defRPr>
            </a:lvl2pPr>
            <a:lvl3pPr>
              <a:defRPr>
                <a:latin typeface="Adelle Sans" panose="00000500000000000000" pitchFamily="50" charset="0"/>
              </a:defRPr>
            </a:lvl3pPr>
            <a:lvl4pPr>
              <a:defRPr>
                <a:latin typeface="Adelle Sans" panose="00000500000000000000" pitchFamily="50" charset="0"/>
              </a:defRPr>
            </a:lvl4pPr>
            <a:lvl5pPr>
              <a:defRPr>
                <a:latin typeface="Adelle Sans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AAC3A1-CAD5-4FBF-9976-D9FB59DD6E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delle Sans Semibold" panose="000006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40DBB9-5D3D-492F-89A2-501E15E2C5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delle Sans" panose="00000500000000000000" pitchFamily="50" charset="0"/>
              </a:defRPr>
            </a:lvl1pPr>
            <a:lvl2pPr>
              <a:defRPr>
                <a:latin typeface="Adelle Sans" panose="00000500000000000000" pitchFamily="50" charset="0"/>
              </a:defRPr>
            </a:lvl2pPr>
            <a:lvl3pPr>
              <a:defRPr>
                <a:latin typeface="Adelle Sans" panose="00000500000000000000" pitchFamily="50" charset="0"/>
              </a:defRPr>
            </a:lvl3pPr>
            <a:lvl4pPr>
              <a:defRPr>
                <a:latin typeface="Adelle Sans" panose="00000500000000000000" pitchFamily="50" charset="0"/>
              </a:defRPr>
            </a:lvl4pPr>
            <a:lvl5pPr>
              <a:defRPr>
                <a:latin typeface="Adelle Sans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467B51-31F4-431F-A024-BCCFDD775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0801F-9B9D-4165-BD5C-F8EC9FD14CB8}" type="datetime1">
              <a:rPr lang="en-US" smtClean="0"/>
              <a:t>8/1/2023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A6757D-8F30-47AC-A7F9-F8D42BC96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Atlantic Payroll Partners 2023 Training Deck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829FF8-35CB-401B-B131-3C4667F4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040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FCF00-595A-4AE4-BE60-56549AD3C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delle Sans Semibold" panose="000006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5AE601-FD08-458D-A07C-02B20E7FB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64163-C634-4EEA-816E-0C7B2AF584B5}" type="datetime1">
              <a:rPr lang="en-US" smtClean="0"/>
              <a:t>8/1/2023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E030FC-C747-4AA7-A53F-BF77CF72E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Atlantic Payroll Partners 2023 Training Deck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BF02F9-A1CD-4410-AA42-AC52EE1B7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01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1C63CE-5E61-4CDE-A1DD-D50C6A03B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7B4D7-DDCF-417F-A78D-3BFD4952AE23}" type="datetime1">
              <a:rPr lang="en-US" smtClean="0"/>
              <a:t>8/1/2023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05A6D7-6C83-4DA3-9694-2B0BDF96A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Atlantic Payroll Partners 2023 Training Deck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C88ED-A78F-45D4-B0B8-3C76B6358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85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C351B-8812-4CC8-86D6-BADE8A276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54F7D-1CE8-48C9-B760-01E0B4AA4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C2F3C1-80E3-47CB-86EE-D1F59F0912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A1DE6F-DD7E-4DF4-9376-F8CF5A045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AFCCE-2E11-43DC-8306-D384BD5A9444}" type="datetime1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F5B5B-8663-4100-B9BE-F257D4799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Atlantic Payroll Partners 2023 Training Deck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647FA-582E-4373-9A79-95C8327D3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16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0B824-93BE-4C69-B0A0-01FDF1780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4665B4-6752-4533-8BB5-B0DDE73E5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EF7E7-D5A1-4D7F-A323-D75B1EA021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6390F-C44E-4772-BF30-74339DA72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8999B-FBC4-4487-AB57-93821E69AF0A}" type="datetime1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55CBEA-7EE0-475C-B3CB-2077BFDAC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Atlantic Payroll Partners 2023 Training Deck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5B80E8-7F44-46AD-9CFC-2D5A6213D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586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60AC94-7D22-497C-A548-87882EAE7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8075E3-6CF9-4CF8-90AC-722CAFC1C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8D8A2-E662-41AF-9738-5BD596C878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B12F7-5428-4DAE-A350-91206073378A}" type="datetime1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C7637-7712-498B-990D-468680BBC9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delle Sans" panose="00000500000000000000" pitchFamily="50" charset="0"/>
              </a:defRPr>
            </a:lvl1pPr>
          </a:lstStyle>
          <a:p>
            <a:r>
              <a:rPr lang="en-US" dirty="0"/>
              <a:t>Atlantic Payroll Partners 2023 Training Deck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F94DB-01C1-4EFB-A564-C4386FE41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BDB0A-135B-475E-905D-380B66AF6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1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delle Sans" panose="000005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delle Sans" panose="000005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delle Sans" panose="000005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delle Sans" panose="000005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delle Sans" panose="000005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tlanticpayroll.us/blog/" TargetMode="External"/><Relationship Id="rId2" Type="http://schemas.openxmlformats.org/officeDocument/2006/relationships/hyperlink" Target="mailto:sales@atlanticpayroll.u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atlanticpayroll.us/crew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atlanticpayroll.us/e-verify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08FA2-9085-44E0-B504-85666263B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7335" y="3230125"/>
            <a:ext cx="7853585" cy="1100049"/>
          </a:xfrm>
        </p:spPr>
        <p:txBody>
          <a:bodyPr>
            <a:normAutofit fontScale="90000"/>
          </a:bodyPr>
          <a:lstStyle/>
          <a:p>
            <a:r>
              <a:rPr lang="en-US" sz="8900" dirty="0">
                <a:latin typeface="Raleway" panose="020B0803030101060003" pitchFamily="34" charset="0"/>
              </a:rPr>
              <a:t>Crews</a:t>
            </a:r>
            <a:r>
              <a:rPr lang="en-US" dirty="0"/>
              <a:t> </a:t>
            </a:r>
            <a:br>
              <a:rPr lang="en-US" dirty="0"/>
            </a:br>
            <a:r>
              <a:rPr lang="en-US" sz="2900" dirty="0">
                <a:latin typeface="Raleway" panose="020B0803030101060003" pitchFamily="34" charset="0"/>
              </a:rPr>
              <a:t>Banking and Trust</a:t>
            </a:r>
          </a:p>
        </p:txBody>
      </p:sp>
      <p:pic>
        <p:nvPicPr>
          <p:cNvPr id="3" name="Picture 2" descr="A person holding a fish&#10;&#10;Description automatically generated">
            <a:extLst>
              <a:ext uri="{FF2B5EF4-FFF2-40B4-BE49-F238E27FC236}">
                <a16:creationId xmlns:a16="http://schemas.microsoft.com/office/drawing/2014/main" id="{D7CD334D-B74F-6D63-FC40-725220A88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788" y="2267339"/>
            <a:ext cx="1673649" cy="2231532"/>
          </a:xfrm>
          <a:prstGeom prst="rect">
            <a:avLst/>
          </a:prstGeom>
        </p:spPr>
      </p:pic>
      <p:pic>
        <p:nvPicPr>
          <p:cNvPr id="4" name="Picture 3" descr="A person and a child on a boat holding a fish&#10;&#10;Description automatically generated with medium confidence">
            <a:extLst>
              <a:ext uri="{FF2B5EF4-FFF2-40B4-BE49-F238E27FC236}">
                <a16:creationId xmlns:a16="http://schemas.microsoft.com/office/drawing/2014/main" id="{A06F204C-BFA1-634C-22F9-73AF0CF79A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374" y="-1"/>
            <a:ext cx="1755626" cy="2542309"/>
          </a:xfrm>
          <a:prstGeom prst="rect">
            <a:avLst/>
          </a:prstGeom>
        </p:spPr>
      </p:pic>
      <p:pic>
        <p:nvPicPr>
          <p:cNvPr id="5" name="Picture 4" descr="A person holding a fish&#10;&#10;Description automatically generated">
            <a:extLst>
              <a:ext uri="{FF2B5EF4-FFF2-40B4-BE49-F238E27FC236}">
                <a16:creationId xmlns:a16="http://schemas.microsoft.com/office/drawing/2014/main" id="{B9162840-3B6B-1A81-DDC1-F7A06C2DED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024" y="4455368"/>
            <a:ext cx="1801976" cy="2402632"/>
          </a:xfrm>
          <a:prstGeom prst="rect">
            <a:avLst/>
          </a:prstGeom>
        </p:spPr>
      </p:pic>
      <p:pic>
        <p:nvPicPr>
          <p:cNvPr id="6" name="Picture 5" descr="A picture containing outdoor, sky, water, sunset&#10;&#10;Description automatically generated">
            <a:extLst>
              <a:ext uri="{FF2B5EF4-FFF2-40B4-BE49-F238E27FC236}">
                <a16:creationId xmlns:a16="http://schemas.microsoft.com/office/drawing/2014/main" id="{D95AC79E-D817-B38D-3452-8C112CE66A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787" y="4498871"/>
            <a:ext cx="3145505" cy="2359129"/>
          </a:xfrm>
          <a:prstGeom prst="rect">
            <a:avLst/>
          </a:prstGeom>
        </p:spPr>
      </p:pic>
      <p:pic>
        <p:nvPicPr>
          <p:cNvPr id="7" name="Picture 6" descr="A group of men standing on a boat holding fish&#10;&#10;Description automatically generated with low confidence">
            <a:extLst>
              <a:ext uri="{FF2B5EF4-FFF2-40B4-BE49-F238E27FC236}">
                <a16:creationId xmlns:a16="http://schemas.microsoft.com/office/drawing/2014/main" id="{D833A17A-A4A9-C04E-716E-B804C6DF4E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86" y="2231532"/>
            <a:ext cx="3113314" cy="2334986"/>
          </a:xfrm>
          <a:prstGeom prst="rect">
            <a:avLst/>
          </a:prstGeom>
        </p:spPr>
      </p:pic>
      <p:pic>
        <p:nvPicPr>
          <p:cNvPr id="10" name="Picture 9" descr="A picture containing water, sky, outdoor, boat&#10;&#10;Description automatically generated">
            <a:extLst>
              <a:ext uri="{FF2B5EF4-FFF2-40B4-BE49-F238E27FC236}">
                <a16:creationId xmlns:a16="http://schemas.microsoft.com/office/drawing/2014/main" id="{26DB1F55-7314-F8FA-4F5A-0BCD3CA96D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789" y="0"/>
            <a:ext cx="3022585" cy="2266939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6905E50E-06F6-395B-CB25-81FBE0665E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7" y="6085330"/>
            <a:ext cx="1981600" cy="772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8B9CE0-D42C-0074-174F-BA6A12070EAE}"/>
              </a:ext>
            </a:extLst>
          </p:cNvPr>
          <p:cNvSpPr txBox="1"/>
          <p:nvPr/>
        </p:nvSpPr>
        <p:spPr>
          <a:xfrm>
            <a:off x="2156146" y="4330174"/>
            <a:ext cx="292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delle Sans" panose="00000500000000000000" pitchFamily="50" charset="0"/>
              </a:rPr>
              <a:t>2023 Live Training </a:t>
            </a:r>
          </a:p>
        </p:txBody>
      </p:sp>
    </p:spTree>
    <p:extLst>
      <p:ext uri="{BB962C8B-B14F-4D97-AF65-F5344CB8AC3E}">
        <p14:creationId xmlns:p14="http://schemas.microsoft.com/office/powerpoint/2010/main" val="116441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97D8A9-4CB5-BB3F-A97B-5942ED2D2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Atlantic Payroll Partners 2023 Training Deck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5CAD2B-5665-05AA-BD2B-683CE0C94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10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EA6FA9A-3B21-D71F-7CF9-DF8B88805890}"/>
              </a:ext>
            </a:extLst>
          </p:cNvPr>
          <p:cNvSpPr txBox="1">
            <a:spLocks/>
          </p:cNvSpPr>
          <p:nvPr/>
        </p:nvSpPr>
        <p:spPr>
          <a:xfrm>
            <a:off x="940557" y="362778"/>
            <a:ext cx="41773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811B8"/>
                </a:solidFill>
              </a:rPr>
              <a:t>Get a Paycard</a:t>
            </a:r>
          </a:p>
        </p:txBody>
      </p:sp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B1EC8F3F-0854-C0D6-3F3E-874554246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746709"/>
            <a:ext cx="4616151" cy="304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5068CC-A497-F828-C39E-06E4F56EF0F0}"/>
              </a:ext>
            </a:extLst>
          </p:cNvPr>
          <p:cNvSpPr txBox="1"/>
          <p:nvPr/>
        </p:nvSpPr>
        <p:spPr>
          <a:xfrm>
            <a:off x="3355868" y="2467516"/>
            <a:ext cx="6478800" cy="3327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811B8"/>
                </a:solidFill>
              </a:rPr>
              <a:t>Paycard Benefits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Access to Visa Debit Card without a Bank.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Get paid up to two days early.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Easy to use mobile app to track spending.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Ability to reload your card without using direct deposit.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No monthly fees.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No in network ATM fees.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Eliminated paper checks. </a:t>
            </a:r>
          </a:p>
        </p:txBody>
      </p:sp>
      <p:pic>
        <p:nvPicPr>
          <p:cNvPr id="17" name="Picture 1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ECD1B3F7-CDA3-6D0F-975C-887E2E359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238" y="1235869"/>
            <a:ext cx="4323011" cy="493871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0314248-9FD4-E5A3-6FF1-9F1CFE400C7E}"/>
              </a:ext>
            </a:extLst>
          </p:cNvPr>
          <p:cNvGrpSpPr/>
          <p:nvPr/>
        </p:nvGrpSpPr>
        <p:grpSpPr>
          <a:xfrm>
            <a:off x="138626" y="106636"/>
            <a:ext cx="445203" cy="394107"/>
            <a:chOff x="138626" y="106636"/>
            <a:chExt cx="445203" cy="39410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24AFFE6-1D03-E745-58CB-E12F0B6B93F5}"/>
                </a:ext>
              </a:extLst>
            </p:cNvPr>
            <p:cNvCxnSpPr/>
            <p:nvPr/>
          </p:nvCxnSpPr>
          <p:spPr>
            <a:xfrm>
              <a:off x="138626" y="106636"/>
              <a:ext cx="445203" cy="0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41EF1CB-D484-DBCD-B9A5-3AFD17C1887F}"/>
                </a:ext>
              </a:extLst>
            </p:cNvPr>
            <p:cNvCxnSpPr>
              <a:cxnSpLocks/>
            </p:cNvCxnSpPr>
            <p:nvPr/>
          </p:nvCxnSpPr>
          <p:spPr>
            <a:xfrm>
              <a:off x="138626" y="106636"/>
              <a:ext cx="0" cy="394107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56B0195-2784-9E7F-B6DE-B91D10EC3695}"/>
              </a:ext>
            </a:extLst>
          </p:cNvPr>
          <p:cNvGrpSpPr/>
          <p:nvPr/>
        </p:nvGrpSpPr>
        <p:grpSpPr>
          <a:xfrm rot="10800000">
            <a:off x="11519596" y="6323190"/>
            <a:ext cx="445203" cy="394107"/>
            <a:chOff x="11578126" y="6356350"/>
            <a:chExt cx="445203" cy="39410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C86888D-DA84-ACB1-0B90-1E2541DD8631}"/>
                </a:ext>
              </a:extLst>
            </p:cNvPr>
            <p:cNvCxnSpPr>
              <a:cxnSpLocks/>
            </p:cNvCxnSpPr>
            <p:nvPr/>
          </p:nvCxnSpPr>
          <p:spPr>
            <a:xfrm>
              <a:off x="11578126" y="6356350"/>
              <a:ext cx="445203" cy="0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B81E810-F1BA-E7CC-45D4-A91BED8C6832}"/>
                </a:ext>
              </a:extLst>
            </p:cNvPr>
            <p:cNvCxnSpPr>
              <a:cxnSpLocks/>
            </p:cNvCxnSpPr>
            <p:nvPr/>
          </p:nvCxnSpPr>
          <p:spPr>
            <a:xfrm>
              <a:off x="11578126" y="6356350"/>
              <a:ext cx="0" cy="394107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08C004-C841-4267-AF3C-B2BEAEDFCF86}"/>
              </a:ext>
            </a:extLst>
          </p:cNvPr>
          <p:cNvSpPr txBox="1"/>
          <p:nvPr/>
        </p:nvSpPr>
        <p:spPr>
          <a:xfrm>
            <a:off x="3184358" y="1615167"/>
            <a:ext cx="5823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delle Sans" panose="00000500000000000000" pitchFamily="50" charset="0"/>
              </a:rPr>
              <a:t>Sometimes our clients' employees are unbanked and a </a:t>
            </a:r>
            <a:r>
              <a:rPr lang="en-US" dirty="0" err="1">
                <a:latin typeface="Adelle Sans" panose="00000500000000000000" pitchFamily="50" charset="0"/>
              </a:rPr>
              <a:t>paycard</a:t>
            </a:r>
            <a:r>
              <a:rPr lang="en-US" dirty="0">
                <a:latin typeface="Adelle Sans" panose="00000500000000000000" pitchFamily="50" charset="0"/>
              </a:rPr>
              <a:t> is a solution to getting paid electronically. </a:t>
            </a:r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E3101A0D-B951-DB32-2B6B-C5DE9453BD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121" y="87333"/>
            <a:ext cx="1981600" cy="77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57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6E2C0-723A-42A8-A37A-5D8FA48FA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Solutions to Meet Various Needs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A50974-C4F9-4B04-87AA-F8C15346A542}"/>
              </a:ext>
            </a:extLst>
          </p:cNvPr>
          <p:cNvSpPr txBox="1"/>
          <p:nvPr/>
        </p:nvSpPr>
        <p:spPr>
          <a:xfrm>
            <a:off x="758864" y="2254594"/>
            <a:ext cx="27351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delle Sans" panose="00000500000000000000" pitchFamily="50" charset="0"/>
              </a:rPr>
              <a:t>Payroll Only Solution  </a:t>
            </a:r>
          </a:p>
          <a:p>
            <a:pPr algn="ctr"/>
            <a:endParaRPr lang="en-US" dirty="0">
              <a:latin typeface="Adelle Sans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elle Sans" panose="00000500000000000000" pitchFamily="50" charset="0"/>
              </a:rPr>
              <a:t>They can keep their current workers’ compensation coverage.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elle Sans" panose="00000500000000000000" pitchFamily="50" charset="0"/>
              </a:rPr>
              <a:t>We would handle their payroll related needs.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55C59B-2D00-4132-8E5A-5F4BF6318198}"/>
              </a:ext>
            </a:extLst>
          </p:cNvPr>
          <p:cNvSpPr txBox="1"/>
          <p:nvPr/>
        </p:nvSpPr>
        <p:spPr>
          <a:xfrm>
            <a:off x="4743947" y="2254594"/>
            <a:ext cx="29329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delle Sans" panose="00000500000000000000" pitchFamily="50" charset="0"/>
              </a:rPr>
              <a:t>Carve Out Solution  </a:t>
            </a:r>
          </a:p>
          <a:p>
            <a:pPr algn="ctr"/>
            <a:endParaRPr lang="en-US" dirty="0">
              <a:latin typeface="Adelle Sans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elle Sans" panose="00000500000000000000" pitchFamily="50" charset="0"/>
              </a:rPr>
              <a:t>We handle their payroll needs.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elle Sans" panose="00000500000000000000" pitchFamily="50" charset="0"/>
              </a:rPr>
              <a:t>We take care of the burdens involved with Workers’ Comp Insurance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elle Sans" panose="00000500000000000000" pitchFamily="50" charset="0"/>
              </a:rPr>
              <a:t>Assist with Certificates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elle Sans" panose="00000500000000000000" pitchFamily="50" charset="0"/>
              </a:rPr>
              <a:t>Audits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elle Sans" panose="00000500000000000000" pitchFamily="50" charset="0"/>
              </a:rPr>
              <a:t>W/C Claims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97E08B-09EA-40EB-B4C5-F2D05DC96792}"/>
              </a:ext>
            </a:extLst>
          </p:cNvPr>
          <p:cNvSpPr txBox="1"/>
          <p:nvPr/>
        </p:nvSpPr>
        <p:spPr>
          <a:xfrm>
            <a:off x="8381397" y="2254594"/>
            <a:ext cx="3360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delle Sans" panose="00000500000000000000" pitchFamily="50" charset="0"/>
              </a:rPr>
              <a:t>Master Policy Solution </a:t>
            </a:r>
          </a:p>
          <a:p>
            <a:pPr algn="ctr"/>
            <a:endParaRPr lang="en-US" dirty="0">
              <a:latin typeface="Adelle Sans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elle Sans" panose="00000500000000000000" pitchFamily="50" charset="0"/>
              </a:rPr>
              <a:t>We handle payroll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elle Sans" panose="00000500000000000000" pitchFamily="50" charset="0"/>
              </a:rPr>
              <a:t>Employees are under our master policy.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elle Sans" panose="00000500000000000000" pitchFamily="50" charset="0"/>
              </a:rPr>
              <a:t>W/C is pay as you go.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elle Sans" panose="00000500000000000000" pitchFamily="50" charset="0"/>
              </a:rPr>
              <a:t>No year end audits.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elle Sans" panose="00000500000000000000" pitchFamily="50" charset="0"/>
              </a:rPr>
              <a:t>Those savings quickly add up.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3B4ED6-4330-4C6D-A3E0-C4A0A2D23B06}"/>
              </a:ext>
            </a:extLst>
          </p:cNvPr>
          <p:cNvSpPr txBox="1"/>
          <p:nvPr/>
        </p:nvSpPr>
        <p:spPr>
          <a:xfrm>
            <a:off x="7990318" y="6094740"/>
            <a:ext cx="49343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*All clients must be approved for Workers Comp. </a:t>
            </a: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9CEB4F3D-E274-4150-86D2-008E771B5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121" y="87333"/>
            <a:ext cx="1981600" cy="772670"/>
          </a:xfrm>
          <a:prstGeom prst="rect">
            <a:avLst/>
          </a:prstGeom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2B3F220-B633-4037-9EAD-B3D8BB15A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Atlantic Payroll Partners 2023 Training Deck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32EE55A-7EE1-4712-B453-47682679D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11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A1EE944-05EE-FBC2-093F-69F7CDD7E0B6}"/>
              </a:ext>
            </a:extLst>
          </p:cNvPr>
          <p:cNvGrpSpPr/>
          <p:nvPr/>
        </p:nvGrpSpPr>
        <p:grpSpPr>
          <a:xfrm rot="10800000">
            <a:off x="11519596" y="6323190"/>
            <a:ext cx="445203" cy="394107"/>
            <a:chOff x="11578126" y="6356350"/>
            <a:chExt cx="445203" cy="39410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25D5B5C-F506-F504-154F-88BECB2121EB}"/>
                </a:ext>
              </a:extLst>
            </p:cNvPr>
            <p:cNvCxnSpPr>
              <a:cxnSpLocks/>
            </p:cNvCxnSpPr>
            <p:nvPr/>
          </p:nvCxnSpPr>
          <p:spPr>
            <a:xfrm>
              <a:off x="11578126" y="6356350"/>
              <a:ext cx="445203" cy="0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1F8A5F8-E0F6-63A8-57D3-FB8A32EF4F7E}"/>
                </a:ext>
              </a:extLst>
            </p:cNvPr>
            <p:cNvCxnSpPr>
              <a:cxnSpLocks/>
            </p:cNvCxnSpPr>
            <p:nvPr/>
          </p:nvCxnSpPr>
          <p:spPr>
            <a:xfrm>
              <a:off x="11578126" y="6356350"/>
              <a:ext cx="0" cy="394107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E9125A7-1FF4-9404-0E08-8D5FE4D7C725}"/>
              </a:ext>
            </a:extLst>
          </p:cNvPr>
          <p:cNvGrpSpPr/>
          <p:nvPr/>
        </p:nvGrpSpPr>
        <p:grpSpPr>
          <a:xfrm>
            <a:off x="138626" y="106636"/>
            <a:ext cx="445203" cy="394107"/>
            <a:chOff x="138626" y="106636"/>
            <a:chExt cx="445203" cy="39410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A3C39D4-759B-4221-818E-50C02521C84B}"/>
                </a:ext>
              </a:extLst>
            </p:cNvPr>
            <p:cNvCxnSpPr/>
            <p:nvPr/>
          </p:nvCxnSpPr>
          <p:spPr>
            <a:xfrm>
              <a:off x="138626" y="106636"/>
              <a:ext cx="445203" cy="0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79F3D4F-E504-377E-F6AE-8674A1D0C84D}"/>
                </a:ext>
              </a:extLst>
            </p:cNvPr>
            <p:cNvCxnSpPr>
              <a:cxnSpLocks/>
            </p:cNvCxnSpPr>
            <p:nvPr/>
          </p:nvCxnSpPr>
          <p:spPr>
            <a:xfrm>
              <a:off x="138626" y="106636"/>
              <a:ext cx="0" cy="394107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2E2C5D-2F84-354E-8456-EE9F24835504}"/>
              </a:ext>
            </a:extLst>
          </p:cNvPr>
          <p:cNvGrpSpPr/>
          <p:nvPr/>
        </p:nvGrpSpPr>
        <p:grpSpPr>
          <a:xfrm>
            <a:off x="4118994" y="2254593"/>
            <a:ext cx="63494" cy="3191613"/>
            <a:chOff x="4118994" y="2254594"/>
            <a:chExt cx="0" cy="2424418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91C44B2-84B5-42C7-9B50-6A3E38863A1F}"/>
                </a:ext>
              </a:extLst>
            </p:cNvPr>
            <p:cNvCxnSpPr/>
            <p:nvPr/>
          </p:nvCxnSpPr>
          <p:spPr>
            <a:xfrm>
              <a:off x="4118994" y="2254594"/>
              <a:ext cx="0" cy="2424418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281BB12-1DD8-4C9A-7172-5F6FEC9FA70A}"/>
                </a:ext>
              </a:extLst>
            </p:cNvPr>
            <p:cNvCxnSpPr>
              <a:cxnSpLocks/>
            </p:cNvCxnSpPr>
            <p:nvPr/>
          </p:nvCxnSpPr>
          <p:spPr>
            <a:xfrm>
              <a:off x="4118994" y="2300999"/>
              <a:ext cx="0" cy="2378013"/>
            </a:xfrm>
            <a:prstGeom prst="line">
              <a:avLst/>
            </a:prstGeom>
            <a:ln w="38100">
              <a:solidFill>
                <a:srgbClr val="FBE064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DF69C5-2A68-D2A3-8A41-6DED84AD3AEE}"/>
              </a:ext>
            </a:extLst>
          </p:cNvPr>
          <p:cNvGrpSpPr/>
          <p:nvPr/>
        </p:nvGrpSpPr>
        <p:grpSpPr>
          <a:xfrm>
            <a:off x="8153400" y="2254592"/>
            <a:ext cx="63494" cy="3191613"/>
            <a:chOff x="4118994" y="2254594"/>
            <a:chExt cx="0" cy="2424418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C1DCC0B-E12A-3B75-E2F1-FADD9E49F238}"/>
                </a:ext>
              </a:extLst>
            </p:cNvPr>
            <p:cNvCxnSpPr/>
            <p:nvPr/>
          </p:nvCxnSpPr>
          <p:spPr>
            <a:xfrm>
              <a:off x="4118994" y="2254594"/>
              <a:ext cx="0" cy="2424418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D8787F2-B65E-5250-94FF-869C3BC498C0}"/>
                </a:ext>
              </a:extLst>
            </p:cNvPr>
            <p:cNvCxnSpPr>
              <a:cxnSpLocks/>
            </p:cNvCxnSpPr>
            <p:nvPr/>
          </p:nvCxnSpPr>
          <p:spPr>
            <a:xfrm>
              <a:off x="4118994" y="2300999"/>
              <a:ext cx="0" cy="2378013"/>
            </a:xfrm>
            <a:prstGeom prst="line">
              <a:avLst/>
            </a:prstGeom>
            <a:ln w="38100">
              <a:solidFill>
                <a:srgbClr val="FBE064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39116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60315-9A16-4663-B2E5-B420E9070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C0580-8052-4C33-81EA-8823A6FB3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dirty="0"/>
              <a:t>Email </a:t>
            </a:r>
            <a:r>
              <a:rPr lang="en-US" sz="2000" dirty="0">
                <a:hlinkClick r:id="rId2"/>
              </a:rPr>
              <a:t>sales@atlanticpayroll.us</a:t>
            </a:r>
            <a:r>
              <a:rPr lang="en-US" sz="2000" dirty="0"/>
              <a:t> with questions </a:t>
            </a:r>
          </a:p>
          <a:p>
            <a:pPr marL="0" indent="0">
              <a:buNone/>
            </a:pPr>
            <a:r>
              <a:rPr lang="en-US" sz="2000" dirty="0"/>
              <a:t>or call 772-466-0440.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Check out </a:t>
            </a:r>
            <a:r>
              <a:rPr lang="en-US" sz="2000" dirty="0">
                <a:hlinkClick r:id="rId3"/>
              </a:rPr>
              <a:t>atlanticpayroll.us/blog </a:t>
            </a:r>
            <a:r>
              <a:rPr lang="en-US" sz="2000" dirty="0"/>
              <a:t>to stay up to date on the latest.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To send a referral visit </a:t>
            </a:r>
            <a:r>
              <a:rPr lang="en-US" sz="2000" dirty="0">
                <a:hlinkClick r:id="rId4"/>
              </a:rPr>
              <a:t>atlanticpayroll.us/crews 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9EE81D3-B0CE-4FB6-B2F1-C74B5CDC8B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121" y="87333"/>
            <a:ext cx="1981600" cy="77267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0FBD6-5321-4142-8B4E-D3F681121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Atlantic Payroll Partners 2023 Training Deck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5C4DD-1D58-430C-8CD9-899A71D4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12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2B9A5BA-BE7D-6A5F-11B1-9B209186B7BB}"/>
              </a:ext>
            </a:extLst>
          </p:cNvPr>
          <p:cNvGrpSpPr/>
          <p:nvPr/>
        </p:nvGrpSpPr>
        <p:grpSpPr>
          <a:xfrm rot="10800000">
            <a:off x="11519596" y="6323190"/>
            <a:ext cx="445203" cy="394107"/>
            <a:chOff x="11578126" y="6356350"/>
            <a:chExt cx="445203" cy="39410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95F4903-BCA8-5F44-4D05-5A0CE80BAA7C}"/>
                </a:ext>
              </a:extLst>
            </p:cNvPr>
            <p:cNvCxnSpPr>
              <a:cxnSpLocks/>
            </p:cNvCxnSpPr>
            <p:nvPr/>
          </p:nvCxnSpPr>
          <p:spPr>
            <a:xfrm>
              <a:off x="11578126" y="6356350"/>
              <a:ext cx="445203" cy="0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A762A27-DECA-5ECC-A1AF-2BA0DA17AB16}"/>
                </a:ext>
              </a:extLst>
            </p:cNvPr>
            <p:cNvCxnSpPr>
              <a:cxnSpLocks/>
            </p:cNvCxnSpPr>
            <p:nvPr/>
          </p:nvCxnSpPr>
          <p:spPr>
            <a:xfrm>
              <a:off x="11578126" y="6356350"/>
              <a:ext cx="0" cy="394107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EBFAA-65EB-B619-ED35-595177EFC016}"/>
              </a:ext>
            </a:extLst>
          </p:cNvPr>
          <p:cNvGrpSpPr/>
          <p:nvPr/>
        </p:nvGrpSpPr>
        <p:grpSpPr>
          <a:xfrm>
            <a:off x="138626" y="106636"/>
            <a:ext cx="445203" cy="394107"/>
            <a:chOff x="138626" y="106636"/>
            <a:chExt cx="445203" cy="39410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631E641-D242-7C6E-6D9D-D33882094E85}"/>
                </a:ext>
              </a:extLst>
            </p:cNvPr>
            <p:cNvCxnSpPr/>
            <p:nvPr/>
          </p:nvCxnSpPr>
          <p:spPr>
            <a:xfrm>
              <a:off x="138626" y="106636"/>
              <a:ext cx="445203" cy="0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CDCC47-44D4-448D-DB42-A4B6907E900C}"/>
                </a:ext>
              </a:extLst>
            </p:cNvPr>
            <p:cNvCxnSpPr>
              <a:cxnSpLocks/>
            </p:cNvCxnSpPr>
            <p:nvPr/>
          </p:nvCxnSpPr>
          <p:spPr>
            <a:xfrm>
              <a:off x="138626" y="106636"/>
              <a:ext cx="0" cy="394107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0201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D03D74A-11E2-5E26-01E1-0226AE4F209D}"/>
              </a:ext>
            </a:extLst>
          </p:cNvPr>
          <p:cNvSpPr/>
          <p:nvPr/>
        </p:nvSpPr>
        <p:spPr>
          <a:xfrm>
            <a:off x="0" y="5727107"/>
            <a:ext cx="12192000" cy="610505"/>
          </a:xfrm>
          <a:prstGeom prst="roundRect">
            <a:avLst/>
          </a:prstGeom>
          <a:solidFill>
            <a:srgbClr val="FFC000">
              <a:alpha val="7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15F24C-4026-445A-A229-73318B65B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delle Sans Semibold" panose="00000600000000000000" pitchFamily="50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5D6B8-2830-48BF-9A90-63B7D9F34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9999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Atlantic Payroll Partners </a:t>
            </a:r>
            <a:r>
              <a:rPr lang="en-US" sz="1200" dirty="0"/>
              <a:t>page 3</a:t>
            </a:r>
            <a:endParaRPr lang="en-US" dirty="0"/>
          </a:p>
          <a:p>
            <a:r>
              <a:rPr lang="en-US" dirty="0"/>
              <a:t>What’s a PEO? </a:t>
            </a:r>
            <a:r>
              <a:rPr lang="en-US" sz="1200" dirty="0"/>
              <a:t>Page 4</a:t>
            </a:r>
          </a:p>
          <a:p>
            <a:r>
              <a:rPr lang="en-US" dirty="0"/>
              <a:t>Comparing a PEO to a Payroll Company </a:t>
            </a:r>
            <a:r>
              <a:rPr lang="en-US" sz="1200" dirty="0"/>
              <a:t>page 5</a:t>
            </a:r>
          </a:p>
          <a:p>
            <a:r>
              <a:rPr lang="en-US" dirty="0"/>
              <a:t>Atlantic Payroll Partners Solutions </a:t>
            </a:r>
            <a:r>
              <a:rPr lang="en-US" sz="1200" dirty="0"/>
              <a:t>page 6</a:t>
            </a:r>
            <a:endParaRPr lang="en-US" dirty="0"/>
          </a:p>
          <a:p>
            <a:r>
              <a:rPr lang="en-US" dirty="0"/>
              <a:t>Benefits of Atlantic Payroll Partners </a:t>
            </a:r>
            <a:r>
              <a:rPr lang="en-US" sz="1200" dirty="0"/>
              <a:t>page 7</a:t>
            </a:r>
          </a:p>
          <a:p>
            <a:r>
              <a:rPr lang="en-US" dirty="0">
                <a:solidFill>
                  <a:srgbClr val="4811B8"/>
                </a:solidFill>
              </a:rPr>
              <a:t>Paycard</a:t>
            </a:r>
            <a:r>
              <a:rPr lang="en-US" dirty="0"/>
              <a:t> </a:t>
            </a:r>
            <a:r>
              <a:rPr lang="en-US" sz="1200" dirty="0"/>
              <a:t>page 8</a:t>
            </a:r>
          </a:p>
          <a:p>
            <a:r>
              <a:rPr lang="en-US" dirty="0">
                <a:solidFill>
                  <a:srgbClr val="FF0000"/>
                </a:solidFill>
              </a:rPr>
              <a:t>E-Verify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and the Form I-9 </a:t>
            </a:r>
            <a:r>
              <a:rPr lang="en-US" sz="1200" dirty="0"/>
              <a:t>page 9</a:t>
            </a:r>
            <a:endParaRPr lang="en-US" dirty="0"/>
          </a:p>
          <a:p>
            <a:r>
              <a:rPr lang="en-US" dirty="0"/>
              <a:t>3 Tactics to help  businesses </a:t>
            </a:r>
            <a:r>
              <a:rPr lang="en-US" sz="1200" dirty="0"/>
              <a:t>page 10</a:t>
            </a:r>
          </a:p>
          <a:p>
            <a:r>
              <a:rPr lang="en-US" dirty="0"/>
              <a:t>Appendix </a:t>
            </a:r>
            <a:r>
              <a:rPr lang="en-US" sz="1200" dirty="0"/>
              <a:t>page 12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D5BA58-1D85-40A4-ACFA-688850702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Atlantic Payroll Partners 2023 Training Deck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F128BE-AD2F-4A13-9260-FE879C765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098572F4-2CC9-4C5A-BEBB-4E4F54A4C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121" y="87333"/>
            <a:ext cx="1981600" cy="7726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97E860-8FF9-3BF8-3DB1-B0B1BBC33E3C}"/>
              </a:ext>
            </a:extLst>
          </p:cNvPr>
          <p:cNvSpPr txBox="1"/>
          <p:nvPr/>
        </p:nvSpPr>
        <p:spPr>
          <a:xfrm>
            <a:off x="0" y="5847778"/>
            <a:ext cx="87325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delle Sans" panose="00000500000000000000" pitchFamily="50" charset="0"/>
              </a:rPr>
              <a:t>For two years in a row, Atlantic Payroll Partners has won Best of the Best for our services.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C306838-07BA-E7FA-86EA-8EC6F2286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237" y="4862881"/>
            <a:ext cx="1073795" cy="1493469"/>
          </a:xfrm>
          <a:prstGeom prst="rect">
            <a:avLst/>
          </a:prstGeom>
          <a:effectLst/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DD20205A-AE03-475A-ADD0-BA9ED28639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582" y="4862881"/>
            <a:ext cx="1082345" cy="149346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331864D-7032-BC63-87DA-EB68CF19638A}"/>
              </a:ext>
            </a:extLst>
          </p:cNvPr>
          <p:cNvGrpSpPr/>
          <p:nvPr/>
        </p:nvGrpSpPr>
        <p:grpSpPr>
          <a:xfrm rot="10800000">
            <a:off x="11519596" y="6323190"/>
            <a:ext cx="445203" cy="394107"/>
            <a:chOff x="11578126" y="6356350"/>
            <a:chExt cx="445203" cy="39410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34C2864-0CCD-AE96-9CC4-ACA7B0CBCD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78126" y="6356350"/>
              <a:ext cx="445203" cy="0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F5C8EF7-47ED-D79B-46AD-0B5BDA8FC4FF}"/>
                </a:ext>
              </a:extLst>
            </p:cNvPr>
            <p:cNvCxnSpPr>
              <a:cxnSpLocks/>
            </p:cNvCxnSpPr>
            <p:nvPr/>
          </p:nvCxnSpPr>
          <p:spPr>
            <a:xfrm>
              <a:off x="11578126" y="6356350"/>
              <a:ext cx="0" cy="394107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83D8602-82E4-48C8-BB60-48851A15BA34}"/>
              </a:ext>
            </a:extLst>
          </p:cNvPr>
          <p:cNvGrpSpPr/>
          <p:nvPr/>
        </p:nvGrpSpPr>
        <p:grpSpPr>
          <a:xfrm>
            <a:off x="138626" y="106636"/>
            <a:ext cx="445203" cy="394107"/>
            <a:chOff x="138626" y="106636"/>
            <a:chExt cx="445203" cy="39410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2B29ECB-2CB8-F784-549D-A11D8D43F4CF}"/>
                </a:ext>
              </a:extLst>
            </p:cNvPr>
            <p:cNvCxnSpPr/>
            <p:nvPr/>
          </p:nvCxnSpPr>
          <p:spPr>
            <a:xfrm>
              <a:off x="138626" y="106636"/>
              <a:ext cx="445203" cy="0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C7D22D9-CF53-74A8-CB00-8E8CB2E60D4B}"/>
                </a:ext>
              </a:extLst>
            </p:cNvPr>
            <p:cNvCxnSpPr>
              <a:cxnSpLocks/>
            </p:cNvCxnSpPr>
            <p:nvPr/>
          </p:nvCxnSpPr>
          <p:spPr>
            <a:xfrm>
              <a:off x="138626" y="106636"/>
              <a:ext cx="0" cy="394107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2189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76F75-C44D-4BCF-9F65-BE88843C9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141" y="12858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delle Sans Semibold" panose="00000600000000000000" pitchFamily="50" charset="0"/>
              </a:rPr>
              <a:t>Atlantic Payroll Partners 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5B4D161-3105-4A9D-86ED-13E31D6A9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22" y="1420780"/>
            <a:ext cx="377190" cy="415290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2B0DBDE9-B9F1-4576-BE83-E2686E577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50" y="2494763"/>
            <a:ext cx="377190" cy="415290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1F298E4-6FE1-407C-A50B-3F2276092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50" y="3697601"/>
            <a:ext cx="377190" cy="41529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0233AD0-BFA8-43D5-A799-88DD9140C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50" y="4588902"/>
            <a:ext cx="377190" cy="41529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57481A4C-6733-45A3-8AE5-EB9B9789F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50" y="5675926"/>
            <a:ext cx="377190" cy="4152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3871EE-13A5-42D4-A248-4791556848D5}"/>
              </a:ext>
            </a:extLst>
          </p:cNvPr>
          <p:cNvSpPr txBox="1"/>
          <p:nvPr/>
        </p:nvSpPr>
        <p:spPr>
          <a:xfrm>
            <a:off x="1340867" y="2395483"/>
            <a:ext cx="36196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delle Sans" panose="00000500000000000000" pitchFamily="50" charset="0"/>
              </a:rPr>
              <a:t>2018 IPS became Atlantic Payroll Partners</a:t>
            </a:r>
          </a:p>
          <a:p>
            <a:r>
              <a:rPr lang="en-US" sz="1400" dirty="0">
                <a:latin typeface="Adelle Sans" panose="00000500000000000000" pitchFamily="50" charset="0"/>
              </a:rPr>
              <a:t>This brand refresh allowed for continued growth, brand recognition, and uniformity between our locations in Winter Haven and Fort Pierce.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365420-7C14-4898-89BB-79356340A7BF}"/>
              </a:ext>
            </a:extLst>
          </p:cNvPr>
          <p:cNvSpPr txBox="1"/>
          <p:nvPr/>
        </p:nvSpPr>
        <p:spPr>
          <a:xfrm>
            <a:off x="1357058" y="1357801"/>
            <a:ext cx="354920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Adelle Sans" panose="00000500000000000000" pitchFamily="50" charset="0"/>
              </a:rPr>
              <a:t>2011 Intercoastal Payroll Solutions </a:t>
            </a:r>
          </a:p>
          <a:p>
            <a:r>
              <a:rPr lang="en-US" sz="1400" dirty="0">
                <a:latin typeface="Adelle Sans" panose="00000500000000000000" pitchFamily="50" charset="0"/>
              </a:rPr>
              <a:t>was formed to offer accounting clients a solution for payroll and workers’ comp insurance. </a:t>
            </a:r>
          </a:p>
          <a:p>
            <a:r>
              <a:rPr lang="en-US" sz="1400" dirty="0">
                <a:latin typeface="Adelle Sans" panose="00000500000000000000" pitchFamily="50" charset="0"/>
              </a:rPr>
              <a:t> </a:t>
            </a:r>
          </a:p>
          <a:p>
            <a:endParaRPr lang="en-US" sz="1400" dirty="0">
              <a:latin typeface="Adelle Sans" panose="00000500000000000000" pitchFamily="50" charset="0"/>
            </a:endParaRPr>
          </a:p>
        </p:txBody>
      </p:sp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083417B3-2BA3-4A1C-B0B2-06959BE22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121" y="87333"/>
            <a:ext cx="1981600" cy="772670"/>
          </a:xfrm>
          <a:prstGeom prst="rect">
            <a:avLst/>
          </a:prstGeom>
        </p:spPr>
      </p:pic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C0EE30B7-7EDC-4725-B991-0D29A4308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Atlantic Payroll Partners 2023 Training Deck </a:t>
            </a:r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8B7A0175-B3DD-4026-82D7-071A99799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3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EFE15D-DFA8-35A9-4899-9C12B31E184D}"/>
              </a:ext>
            </a:extLst>
          </p:cNvPr>
          <p:cNvGrpSpPr/>
          <p:nvPr/>
        </p:nvGrpSpPr>
        <p:grpSpPr>
          <a:xfrm>
            <a:off x="138626" y="106636"/>
            <a:ext cx="445203" cy="394107"/>
            <a:chOff x="138626" y="106636"/>
            <a:chExt cx="445203" cy="39410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5AD78D3-4EF1-3163-94E9-BA8CB302D6D9}"/>
                </a:ext>
              </a:extLst>
            </p:cNvPr>
            <p:cNvCxnSpPr/>
            <p:nvPr/>
          </p:nvCxnSpPr>
          <p:spPr>
            <a:xfrm>
              <a:off x="138626" y="106636"/>
              <a:ext cx="445203" cy="0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50250B6-AF6F-023F-B14C-7722C510B4B9}"/>
                </a:ext>
              </a:extLst>
            </p:cNvPr>
            <p:cNvCxnSpPr>
              <a:cxnSpLocks/>
            </p:cNvCxnSpPr>
            <p:nvPr/>
          </p:nvCxnSpPr>
          <p:spPr>
            <a:xfrm>
              <a:off x="138626" y="106636"/>
              <a:ext cx="0" cy="394107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EF5731-8AE8-ED49-60BF-A81099AA4D8E}"/>
              </a:ext>
            </a:extLst>
          </p:cNvPr>
          <p:cNvGrpSpPr/>
          <p:nvPr/>
        </p:nvGrpSpPr>
        <p:grpSpPr>
          <a:xfrm rot="10800000">
            <a:off x="11519596" y="6323190"/>
            <a:ext cx="445203" cy="394107"/>
            <a:chOff x="11578126" y="6356350"/>
            <a:chExt cx="445203" cy="39410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E0F1501-3684-909F-CBC7-AF24B31DEE23}"/>
                </a:ext>
              </a:extLst>
            </p:cNvPr>
            <p:cNvCxnSpPr>
              <a:cxnSpLocks/>
            </p:cNvCxnSpPr>
            <p:nvPr/>
          </p:nvCxnSpPr>
          <p:spPr>
            <a:xfrm>
              <a:off x="11578126" y="6356350"/>
              <a:ext cx="445203" cy="0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88DDB44-3201-7AD3-1198-925C54EEDFC0}"/>
                </a:ext>
              </a:extLst>
            </p:cNvPr>
            <p:cNvCxnSpPr>
              <a:cxnSpLocks/>
            </p:cNvCxnSpPr>
            <p:nvPr/>
          </p:nvCxnSpPr>
          <p:spPr>
            <a:xfrm>
              <a:off x="11578126" y="6356350"/>
              <a:ext cx="0" cy="394107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 descr="A map of the state of florida&#10;&#10;Description automatically generated">
            <a:extLst>
              <a:ext uri="{FF2B5EF4-FFF2-40B4-BE49-F238E27FC236}">
                <a16:creationId xmlns:a16="http://schemas.microsoft.com/office/drawing/2014/main" id="{FFB94317-29DC-CF97-2233-CD04053A5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362" y="1340016"/>
            <a:ext cx="5606438" cy="503458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289F8E4-35E7-BA2F-39E4-E4D8BE15487F}"/>
              </a:ext>
            </a:extLst>
          </p:cNvPr>
          <p:cNvSpPr txBox="1"/>
          <p:nvPr/>
        </p:nvSpPr>
        <p:spPr>
          <a:xfrm>
            <a:off x="1340867" y="3680251"/>
            <a:ext cx="36196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delle Sans" panose="00000500000000000000" pitchFamily="50" charset="0"/>
              </a:rPr>
              <a:t>2021 Atlantic Payroll Partners wins </a:t>
            </a:r>
          </a:p>
          <a:p>
            <a:r>
              <a:rPr lang="en-US" sz="1400" dirty="0">
                <a:latin typeface="Adelle Sans" panose="00000500000000000000" pitchFamily="50" charset="0"/>
              </a:rPr>
              <a:t>With the support of clients APP was able to capture its first Best of Best award.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CC3A860-E954-5337-9E6C-363C5F0A5422}"/>
              </a:ext>
            </a:extLst>
          </p:cNvPr>
          <p:cNvSpPr txBox="1"/>
          <p:nvPr/>
        </p:nvSpPr>
        <p:spPr>
          <a:xfrm>
            <a:off x="1357058" y="4623746"/>
            <a:ext cx="38759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delle Sans" panose="00000500000000000000" pitchFamily="50" charset="0"/>
              </a:rPr>
              <a:t>2022 Atlantic Payroll Partners moves West</a:t>
            </a:r>
          </a:p>
          <a:p>
            <a:r>
              <a:rPr lang="en-US" sz="1400" dirty="0">
                <a:latin typeface="Adelle Sans" panose="00000500000000000000" pitchFamily="50" charset="0"/>
              </a:rPr>
              <a:t>Our third location was opened in Bradenton, Florida. Increasing our reach and allowing us to better serve the State.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451381-DDA2-634D-65DB-F3298E3FAB19}"/>
              </a:ext>
            </a:extLst>
          </p:cNvPr>
          <p:cNvSpPr txBox="1"/>
          <p:nvPr/>
        </p:nvSpPr>
        <p:spPr>
          <a:xfrm>
            <a:off x="1357058" y="5675926"/>
            <a:ext cx="36196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delle Sans" panose="00000500000000000000" pitchFamily="50" charset="0"/>
              </a:rPr>
              <a:t>2023 Winter Haven makeover</a:t>
            </a:r>
          </a:p>
          <a:p>
            <a:r>
              <a:rPr lang="en-US" sz="1400" dirty="0">
                <a:latin typeface="Adelle Sans" panose="00000500000000000000" pitchFamily="50" charset="0"/>
              </a:rPr>
              <a:t>To better support our clients were getting an office downtown! </a:t>
            </a:r>
          </a:p>
        </p:txBody>
      </p:sp>
      <p:pic>
        <p:nvPicPr>
          <p:cNvPr id="35" name="Picture 34" descr="A blue fish with a black background&#10;&#10;Description automatically generated">
            <a:extLst>
              <a:ext uri="{FF2B5EF4-FFF2-40B4-BE49-F238E27FC236}">
                <a16:creationId xmlns:a16="http://schemas.microsoft.com/office/drawing/2014/main" id="{4A7CC627-0B0A-1A26-24DE-EF6F04DD2B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635" y="3591927"/>
            <a:ext cx="244137" cy="263482"/>
          </a:xfrm>
          <a:prstGeom prst="rect">
            <a:avLst/>
          </a:prstGeom>
        </p:spPr>
      </p:pic>
      <p:pic>
        <p:nvPicPr>
          <p:cNvPr id="36" name="Picture 35" descr="A blue fish with a black background&#10;&#10;Description automatically generated">
            <a:extLst>
              <a:ext uri="{FF2B5EF4-FFF2-40B4-BE49-F238E27FC236}">
                <a16:creationId xmlns:a16="http://schemas.microsoft.com/office/drawing/2014/main" id="{DA82FB9F-B677-4008-D7BD-198E11DDE2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996" y="4049583"/>
            <a:ext cx="244137" cy="263482"/>
          </a:xfrm>
          <a:prstGeom prst="rect">
            <a:avLst/>
          </a:prstGeom>
        </p:spPr>
      </p:pic>
      <p:pic>
        <p:nvPicPr>
          <p:cNvPr id="38" name="Picture 37" descr="A blue fish with a black background&#10;&#10;Description automatically generated">
            <a:extLst>
              <a:ext uri="{FF2B5EF4-FFF2-40B4-BE49-F238E27FC236}">
                <a16:creationId xmlns:a16="http://schemas.microsoft.com/office/drawing/2014/main" id="{D4B72569-40CA-8245-1C5D-ABE3730591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214" y="4032323"/>
            <a:ext cx="244137" cy="26348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C10C316-45B7-EE0F-58D8-60E1CC166D7F}"/>
              </a:ext>
            </a:extLst>
          </p:cNvPr>
          <p:cNvSpPr txBox="1"/>
          <p:nvPr/>
        </p:nvSpPr>
        <p:spPr>
          <a:xfrm>
            <a:off x="8063865" y="3991550"/>
            <a:ext cx="1034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delle Sans" panose="00000500000000000000" pitchFamily="50" charset="0"/>
              </a:rPr>
              <a:t>Bradenton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0B59733-F055-EBBD-BC27-FBC00C63E0F7}"/>
              </a:ext>
            </a:extLst>
          </p:cNvPr>
          <p:cNvSpPr txBox="1"/>
          <p:nvPr/>
        </p:nvSpPr>
        <p:spPr>
          <a:xfrm>
            <a:off x="9284060" y="3750379"/>
            <a:ext cx="11914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delle Sans" panose="00000500000000000000" pitchFamily="50" charset="0"/>
              </a:rPr>
              <a:t>Winter Haven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B0031A7-A250-40FB-31C4-CF5A156231D8}"/>
              </a:ext>
            </a:extLst>
          </p:cNvPr>
          <p:cNvSpPr txBox="1"/>
          <p:nvPr/>
        </p:nvSpPr>
        <p:spPr>
          <a:xfrm>
            <a:off x="10836780" y="4017800"/>
            <a:ext cx="1355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delle Sans" panose="00000500000000000000" pitchFamily="50" charset="0"/>
              </a:rPr>
              <a:t>HQ Fort Pierce</a:t>
            </a:r>
          </a:p>
        </p:txBody>
      </p:sp>
    </p:spTree>
    <p:extLst>
      <p:ext uri="{BB962C8B-B14F-4D97-AF65-F5344CB8AC3E}">
        <p14:creationId xmlns:p14="http://schemas.microsoft.com/office/powerpoint/2010/main" val="548193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1C9F8-D823-457A-B422-AA6FB37DA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mentioned that you’re a PEO…</a:t>
            </a:r>
            <a:br>
              <a:rPr lang="en-US" dirty="0"/>
            </a:br>
            <a:r>
              <a:rPr lang="en-US" dirty="0"/>
              <a:t>What’s a PEO?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E7D93-8964-4152-8432-25B597A90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2796"/>
            <a:ext cx="4706923" cy="3820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0" i="0" dirty="0">
                <a:solidFill>
                  <a:srgbClr val="333333"/>
                </a:solidFill>
                <a:effectLst/>
                <a:latin typeface="Adelle Sans Light" panose="00000400000000000000" pitchFamily="50" charset="0"/>
              </a:rPr>
              <a:t>A professional employer organization (PEO) provides comprehensive HR solutions for small and mid-size businesses. Payroll, benefits, HR, tax administration, and regulatory compliance assistance are some of the many services PEOs provide to growing businesses across the country. </a:t>
            </a:r>
          </a:p>
          <a:p>
            <a:pPr marL="0" indent="0">
              <a:buNone/>
            </a:pPr>
            <a:endParaRPr lang="en-US" sz="1800" b="0" i="0" dirty="0">
              <a:solidFill>
                <a:srgbClr val="333333"/>
              </a:solidFill>
              <a:effectLst/>
              <a:latin typeface="Adelle Sans Light" panose="00000400000000000000" pitchFamily="50" charset="0"/>
            </a:endParaRPr>
          </a:p>
          <a:p>
            <a:pPr marL="0" indent="0">
              <a:buNone/>
            </a:pPr>
            <a:r>
              <a:rPr lang="en-US" sz="1800" b="0" i="0" dirty="0">
                <a:solidFill>
                  <a:srgbClr val="333333"/>
                </a:solidFill>
                <a:effectLst/>
                <a:latin typeface="Adelle Sans Light" panose="00000400000000000000" pitchFamily="50" charset="0"/>
              </a:rPr>
              <a:t>Small businesses that work with a PEO grow </a:t>
            </a:r>
            <a:r>
              <a:rPr lang="en-US" sz="1800" b="1" i="0" dirty="0">
                <a:solidFill>
                  <a:srgbClr val="0056A7"/>
                </a:solidFill>
                <a:effectLst/>
                <a:latin typeface="Adelle Sans Light" panose="00000400000000000000" pitchFamily="50" charset="0"/>
              </a:rPr>
              <a:t>7 to 9 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Adelle Sans Light" panose="00000400000000000000" pitchFamily="50" charset="0"/>
              </a:rPr>
              <a:t>percent faster, have employee turnover that is </a:t>
            </a:r>
            <a:r>
              <a:rPr lang="en-US" sz="1800" b="1" i="0" dirty="0">
                <a:solidFill>
                  <a:srgbClr val="0056A7"/>
                </a:solidFill>
                <a:effectLst/>
                <a:latin typeface="Adelle Sans Light" panose="00000400000000000000" pitchFamily="50" charset="0"/>
              </a:rPr>
              <a:t>10 to 14 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Adelle Sans Light" panose="00000400000000000000" pitchFamily="50" charset="0"/>
              </a:rPr>
              <a:t>percent lower, and are </a:t>
            </a:r>
            <a:r>
              <a:rPr lang="en-US" sz="1800" b="1" i="0" dirty="0">
                <a:solidFill>
                  <a:srgbClr val="0056A7"/>
                </a:solidFill>
                <a:effectLst/>
                <a:latin typeface="Adelle Sans Light" panose="00000400000000000000" pitchFamily="50" charset="0"/>
              </a:rPr>
              <a:t>50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Adelle Sans Light" panose="00000400000000000000" pitchFamily="50" charset="0"/>
              </a:rPr>
              <a:t> percent less likely to go out of business.</a:t>
            </a:r>
            <a:endParaRPr lang="en-US" sz="1800" dirty="0">
              <a:latin typeface="Adelle Sans Light" panose="00000400000000000000" pitchFamily="50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2148183-70E2-4058-9C58-985F80594A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7487426"/>
              </p:ext>
            </p:extLst>
          </p:nvPr>
        </p:nvGraphicFramePr>
        <p:xfrm>
          <a:off x="7029974" y="2248250"/>
          <a:ext cx="4013667" cy="3042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84BAC0D-3D07-4D26-B90B-363E38FC52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121" y="87333"/>
            <a:ext cx="1981600" cy="77267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B3637-FA37-4A4B-97F0-40A2F58D5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Atlantic Payroll Partners 2023 Training Deck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8C2502-6188-4D62-BB5B-4FC2FA1E5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4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FE3242-7DCE-996B-073D-7000C3B5BCAC}"/>
              </a:ext>
            </a:extLst>
          </p:cNvPr>
          <p:cNvGrpSpPr/>
          <p:nvPr/>
        </p:nvGrpSpPr>
        <p:grpSpPr>
          <a:xfrm rot="10800000">
            <a:off x="11519596" y="6323190"/>
            <a:ext cx="445203" cy="394107"/>
            <a:chOff x="11578126" y="6356350"/>
            <a:chExt cx="445203" cy="39410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2C06E16-8A72-424F-150F-A1445345FAA0}"/>
                </a:ext>
              </a:extLst>
            </p:cNvPr>
            <p:cNvCxnSpPr>
              <a:cxnSpLocks/>
            </p:cNvCxnSpPr>
            <p:nvPr/>
          </p:nvCxnSpPr>
          <p:spPr>
            <a:xfrm>
              <a:off x="11578126" y="6356350"/>
              <a:ext cx="445203" cy="0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3C3E34-04DA-9773-DA19-47B339664024}"/>
                </a:ext>
              </a:extLst>
            </p:cNvPr>
            <p:cNvCxnSpPr>
              <a:cxnSpLocks/>
            </p:cNvCxnSpPr>
            <p:nvPr/>
          </p:nvCxnSpPr>
          <p:spPr>
            <a:xfrm>
              <a:off x="11578126" y="6356350"/>
              <a:ext cx="0" cy="394107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922A74-ABBD-C914-FC8D-519BC7480B5B}"/>
              </a:ext>
            </a:extLst>
          </p:cNvPr>
          <p:cNvGrpSpPr/>
          <p:nvPr/>
        </p:nvGrpSpPr>
        <p:grpSpPr>
          <a:xfrm>
            <a:off x="138626" y="106636"/>
            <a:ext cx="445203" cy="394107"/>
            <a:chOff x="138626" y="106636"/>
            <a:chExt cx="445203" cy="39410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F6ED61E-3063-EF93-1BE7-F95F0BE5FB9A}"/>
                </a:ext>
              </a:extLst>
            </p:cNvPr>
            <p:cNvCxnSpPr/>
            <p:nvPr/>
          </p:nvCxnSpPr>
          <p:spPr>
            <a:xfrm>
              <a:off x="138626" y="106636"/>
              <a:ext cx="445203" cy="0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9D12F58-5A1D-87A3-F0B8-E512CFC30D91}"/>
                </a:ext>
              </a:extLst>
            </p:cNvPr>
            <p:cNvCxnSpPr>
              <a:cxnSpLocks/>
            </p:cNvCxnSpPr>
            <p:nvPr/>
          </p:nvCxnSpPr>
          <p:spPr>
            <a:xfrm>
              <a:off x="138626" y="106636"/>
              <a:ext cx="0" cy="394107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5837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BFC99C39-AEE7-4C86-966D-BECE1C34E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121" y="87333"/>
            <a:ext cx="1981600" cy="772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C00E58-6709-47DB-A373-E5F70FBAB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3738"/>
            <a:ext cx="10515600" cy="1325563"/>
          </a:xfrm>
        </p:spPr>
        <p:txBody>
          <a:bodyPr/>
          <a:lstStyle/>
          <a:p>
            <a:r>
              <a:rPr lang="en-US" dirty="0"/>
              <a:t>What if someone already has a payroll solution?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0CC65-D0FA-4339-893D-630421140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9052"/>
            <a:ext cx="7173286" cy="37229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Compare their payroll solutions to that of a PEO?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7E7E1FC1-B5C7-4A9C-9A3A-62182E53F8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0592988"/>
              </p:ext>
            </p:extLst>
          </p:nvPr>
        </p:nvGraphicFramePr>
        <p:xfrm>
          <a:off x="1204415" y="2551343"/>
          <a:ext cx="3345342" cy="3235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07C01E9A-2C07-41B2-ABB7-5A10952030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7108400"/>
              </p:ext>
            </p:extLst>
          </p:nvPr>
        </p:nvGraphicFramePr>
        <p:xfrm>
          <a:off x="6096000" y="3120609"/>
          <a:ext cx="5646723" cy="3174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400865A4-8A74-47E2-9E9A-CC045F775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Atlantic Payroll Partners 2023 Training Deck 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425B154-CD68-467C-B8B7-D0E12BDD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0CBAB09-C0CC-2B30-7BF0-C601CE141825}"/>
              </a:ext>
            </a:extLst>
          </p:cNvPr>
          <p:cNvGrpSpPr/>
          <p:nvPr/>
        </p:nvGrpSpPr>
        <p:grpSpPr>
          <a:xfrm rot="10800000">
            <a:off x="11519596" y="6323190"/>
            <a:ext cx="445203" cy="394107"/>
            <a:chOff x="11578126" y="6356350"/>
            <a:chExt cx="445203" cy="39410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8992390-6A5A-CC5B-2DF2-1E458EA8E33F}"/>
                </a:ext>
              </a:extLst>
            </p:cNvPr>
            <p:cNvCxnSpPr>
              <a:cxnSpLocks/>
            </p:cNvCxnSpPr>
            <p:nvPr/>
          </p:nvCxnSpPr>
          <p:spPr>
            <a:xfrm>
              <a:off x="11578126" y="6356350"/>
              <a:ext cx="445203" cy="0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5E1CB6D-9FCC-6E4E-F73C-2B9C9854A094}"/>
                </a:ext>
              </a:extLst>
            </p:cNvPr>
            <p:cNvCxnSpPr>
              <a:cxnSpLocks/>
            </p:cNvCxnSpPr>
            <p:nvPr/>
          </p:nvCxnSpPr>
          <p:spPr>
            <a:xfrm>
              <a:off x="11578126" y="6356350"/>
              <a:ext cx="0" cy="394107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0A853D6-510E-603E-D9C8-9FF98336CE1B}"/>
              </a:ext>
            </a:extLst>
          </p:cNvPr>
          <p:cNvGrpSpPr/>
          <p:nvPr/>
        </p:nvGrpSpPr>
        <p:grpSpPr>
          <a:xfrm>
            <a:off x="138626" y="106636"/>
            <a:ext cx="445203" cy="394107"/>
            <a:chOff x="138626" y="106636"/>
            <a:chExt cx="445203" cy="39410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1D70261-1642-8C12-FECC-544DC47CABA5}"/>
                </a:ext>
              </a:extLst>
            </p:cNvPr>
            <p:cNvCxnSpPr/>
            <p:nvPr/>
          </p:nvCxnSpPr>
          <p:spPr>
            <a:xfrm>
              <a:off x="138626" y="106636"/>
              <a:ext cx="445203" cy="0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659F743-D425-E75C-94E5-3A96A01E9DA3}"/>
                </a:ext>
              </a:extLst>
            </p:cNvPr>
            <p:cNvCxnSpPr>
              <a:cxnSpLocks/>
            </p:cNvCxnSpPr>
            <p:nvPr/>
          </p:nvCxnSpPr>
          <p:spPr>
            <a:xfrm>
              <a:off x="138626" y="106636"/>
              <a:ext cx="0" cy="394107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49828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7B0C-657A-BDC9-E7C9-92534C563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873" y="189923"/>
            <a:ext cx="10515600" cy="1325563"/>
          </a:xfrm>
        </p:spPr>
        <p:txBody>
          <a:bodyPr/>
          <a:lstStyle/>
          <a:p>
            <a:r>
              <a:rPr lang="en-US" dirty="0"/>
              <a:t>Our Solutions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2C8A6C-7654-1A56-828F-D74C3A9A1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Atlantic Payroll Partners 2023 Training Deck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9638A-1DC7-B5D7-9A6C-846DAED7A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3296FBB-CEB7-8595-BF9F-7DE2CB8438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1856921"/>
              </p:ext>
            </p:extLst>
          </p:nvPr>
        </p:nvGraphicFramePr>
        <p:xfrm>
          <a:off x="613873" y="1316052"/>
          <a:ext cx="10964253" cy="5040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2" name="Group 31">
            <a:extLst>
              <a:ext uri="{FF2B5EF4-FFF2-40B4-BE49-F238E27FC236}">
                <a16:creationId xmlns:a16="http://schemas.microsoft.com/office/drawing/2014/main" id="{CAA4D2D4-DAF0-3909-2B53-29B75D033B0B}"/>
              </a:ext>
            </a:extLst>
          </p:cNvPr>
          <p:cNvGrpSpPr/>
          <p:nvPr/>
        </p:nvGrpSpPr>
        <p:grpSpPr>
          <a:xfrm>
            <a:off x="138626" y="106636"/>
            <a:ext cx="445203" cy="394107"/>
            <a:chOff x="138626" y="106636"/>
            <a:chExt cx="445203" cy="39410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D3649CF-8179-2367-2C24-CFD80A6688E1}"/>
                </a:ext>
              </a:extLst>
            </p:cNvPr>
            <p:cNvCxnSpPr/>
            <p:nvPr/>
          </p:nvCxnSpPr>
          <p:spPr>
            <a:xfrm>
              <a:off x="138626" y="106636"/>
              <a:ext cx="445203" cy="0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E5D93-23F8-6ACD-BCAE-DCEF061EC362}"/>
                </a:ext>
              </a:extLst>
            </p:cNvPr>
            <p:cNvCxnSpPr>
              <a:cxnSpLocks/>
            </p:cNvCxnSpPr>
            <p:nvPr/>
          </p:nvCxnSpPr>
          <p:spPr>
            <a:xfrm>
              <a:off x="138626" y="106636"/>
              <a:ext cx="0" cy="394107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974B6AE-9A64-7226-20E8-E15B5F4B27FA}"/>
              </a:ext>
            </a:extLst>
          </p:cNvPr>
          <p:cNvGrpSpPr/>
          <p:nvPr/>
        </p:nvGrpSpPr>
        <p:grpSpPr>
          <a:xfrm rot="10800000">
            <a:off x="11519596" y="6323190"/>
            <a:ext cx="445203" cy="394107"/>
            <a:chOff x="11578126" y="6356350"/>
            <a:chExt cx="445203" cy="39410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1179C65-9247-D71A-C8F6-BC47B8351965}"/>
                </a:ext>
              </a:extLst>
            </p:cNvPr>
            <p:cNvCxnSpPr>
              <a:cxnSpLocks/>
            </p:cNvCxnSpPr>
            <p:nvPr/>
          </p:nvCxnSpPr>
          <p:spPr>
            <a:xfrm>
              <a:off x="11578126" y="6356350"/>
              <a:ext cx="445203" cy="0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971AFDE-20F1-85B4-3302-EF87C2ECEB5E}"/>
                </a:ext>
              </a:extLst>
            </p:cNvPr>
            <p:cNvCxnSpPr>
              <a:cxnSpLocks/>
            </p:cNvCxnSpPr>
            <p:nvPr/>
          </p:nvCxnSpPr>
          <p:spPr>
            <a:xfrm>
              <a:off x="11578126" y="6356350"/>
              <a:ext cx="0" cy="394107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 descr="Text&#10;&#10;Description automatically generated">
            <a:extLst>
              <a:ext uri="{FF2B5EF4-FFF2-40B4-BE49-F238E27FC236}">
                <a16:creationId xmlns:a16="http://schemas.microsoft.com/office/drawing/2014/main" id="{C7592B4C-EA2A-CE2F-F19C-D15B17A1E1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121" y="87333"/>
            <a:ext cx="1981600" cy="77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31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84B12-0983-4572-954B-F319BE4AF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4213A0-583D-46C5-988E-3E7512B504A1}"/>
              </a:ext>
            </a:extLst>
          </p:cNvPr>
          <p:cNvSpPr txBox="1"/>
          <p:nvPr/>
        </p:nvSpPr>
        <p:spPr>
          <a:xfrm>
            <a:off x="448439" y="1705428"/>
            <a:ext cx="29704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Save Time </a:t>
            </a:r>
          </a:p>
          <a:p>
            <a:pPr algn="ctr"/>
            <a:endParaRPr lang="en-US" b="1" dirty="0"/>
          </a:p>
          <a:p>
            <a:pPr algn="ctr"/>
            <a:r>
              <a:rPr lang="en-US" dirty="0"/>
              <a:t>Admin can easily take 2-3 hours of time per day. Unforeseen problems such as computer glitches, power outages, and time off can increase the time you’re dedicating to payroll.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7E9808-B1E2-4B2A-BC99-1287C8CEAF8A}"/>
              </a:ext>
            </a:extLst>
          </p:cNvPr>
          <p:cNvSpPr txBox="1"/>
          <p:nvPr/>
        </p:nvSpPr>
        <p:spPr>
          <a:xfrm>
            <a:off x="4495913" y="1705428"/>
            <a:ext cx="29704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Reduce Liability </a:t>
            </a:r>
          </a:p>
          <a:p>
            <a:pPr algn="ctr"/>
            <a:endParaRPr lang="en-US" b="1" dirty="0"/>
          </a:p>
          <a:p>
            <a:pPr algn="ctr"/>
            <a:r>
              <a:rPr lang="en-US" dirty="0"/>
              <a:t>Calculating State, Federal and Local Payroll taxes are time consuming, and a mistake could be costly.</a:t>
            </a:r>
          </a:p>
          <a:p>
            <a:pPr algn="ctr"/>
            <a:r>
              <a:rPr lang="en-US" dirty="0"/>
              <a:t> </a:t>
            </a:r>
          </a:p>
          <a:p>
            <a:pPr algn="ctr"/>
            <a:r>
              <a:rPr lang="en-US" dirty="0"/>
              <a:t>The IRS estimates that 40%  of business end up owing payroll tax penalties every year. The penalties average $845/ employee.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7D6E0E-D93B-4B46-8E67-1BAEAB6FC699}"/>
              </a:ext>
            </a:extLst>
          </p:cNvPr>
          <p:cNvSpPr txBox="1"/>
          <p:nvPr/>
        </p:nvSpPr>
        <p:spPr>
          <a:xfrm>
            <a:off x="8549194" y="1685331"/>
            <a:ext cx="29704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Peace of Mind </a:t>
            </a:r>
          </a:p>
          <a:p>
            <a:pPr algn="ctr"/>
            <a:endParaRPr lang="en-US" b="1" dirty="0"/>
          </a:p>
          <a:p>
            <a:pPr algn="ctr"/>
            <a:r>
              <a:rPr lang="en-US" dirty="0"/>
              <a:t>While you’re busy running your business, leave the payroll to us. You don’t have to worry about making payroll mistakes, if you’re not doing the payroll.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We’ll keep up with the tax laws, withholdings, reporting and overtime rules. 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AEA25EB-81E6-48D3-A3E6-A6B2C0E01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121" y="87333"/>
            <a:ext cx="1981600" cy="77267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9C872E-2AC7-42A7-8AB4-DBF9C930B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Atlantic Payroll Partners 2023 Training Deck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90C433-EF01-4C16-BB5E-CA8FAB6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FBD1661-0F63-2BFE-88BC-F667438B169A}"/>
              </a:ext>
            </a:extLst>
          </p:cNvPr>
          <p:cNvGrpSpPr/>
          <p:nvPr/>
        </p:nvGrpSpPr>
        <p:grpSpPr>
          <a:xfrm>
            <a:off x="138626" y="106636"/>
            <a:ext cx="445203" cy="394107"/>
            <a:chOff x="138626" y="106636"/>
            <a:chExt cx="445203" cy="39410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2DFCDE6-7210-C710-87D3-8983A3A32403}"/>
                </a:ext>
              </a:extLst>
            </p:cNvPr>
            <p:cNvCxnSpPr/>
            <p:nvPr/>
          </p:nvCxnSpPr>
          <p:spPr>
            <a:xfrm>
              <a:off x="138626" y="106636"/>
              <a:ext cx="445203" cy="0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07EB7A2-4020-2E60-A124-7D18EC34DBCE}"/>
                </a:ext>
              </a:extLst>
            </p:cNvPr>
            <p:cNvCxnSpPr>
              <a:cxnSpLocks/>
            </p:cNvCxnSpPr>
            <p:nvPr/>
          </p:nvCxnSpPr>
          <p:spPr>
            <a:xfrm>
              <a:off x="138626" y="106636"/>
              <a:ext cx="0" cy="394107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AE681CB-C33F-30FC-CB22-229579D18AD5}"/>
              </a:ext>
            </a:extLst>
          </p:cNvPr>
          <p:cNvGrpSpPr/>
          <p:nvPr/>
        </p:nvGrpSpPr>
        <p:grpSpPr>
          <a:xfrm rot="10800000">
            <a:off x="11519596" y="6323190"/>
            <a:ext cx="445203" cy="394107"/>
            <a:chOff x="11578126" y="6356350"/>
            <a:chExt cx="445203" cy="39410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FF321BB-A27C-A1B5-47B7-45004657D426}"/>
                </a:ext>
              </a:extLst>
            </p:cNvPr>
            <p:cNvCxnSpPr>
              <a:cxnSpLocks/>
            </p:cNvCxnSpPr>
            <p:nvPr/>
          </p:nvCxnSpPr>
          <p:spPr>
            <a:xfrm>
              <a:off x="11578126" y="6356350"/>
              <a:ext cx="445203" cy="0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6389577-D51F-B5E9-0321-B76F5C91E837}"/>
                </a:ext>
              </a:extLst>
            </p:cNvPr>
            <p:cNvCxnSpPr>
              <a:cxnSpLocks/>
            </p:cNvCxnSpPr>
            <p:nvPr/>
          </p:nvCxnSpPr>
          <p:spPr>
            <a:xfrm>
              <a:off x="11578126" y="6356350"/>
              <a:ext cx="0" cy="394107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2E9BEA-338C-C79E-21ED-0F3A6F231A6E}"/>
              </a:ext>
            </a:extLst>
          </p:cNvPr>
          <p:cNvGrpSpPr/>
          <p:nvPr/>
        </p:nvGrpSpPr>
        <p:grpSpPr>
          <a:xfrm>
            <a:off x="3942981" y="2110950"/>
            <a:ext cx="0" cy="2424418"/>
            <a:chOff x="4118994" y="2254594"/>
            <a:chExt cx="0" cy="242441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F4F9B61-D34E-3850-E3DB-4520B76FCDB4}"/>
                </a:ext>
              </a:extLst>
            </p:cNvPr>
            <p:cNvCxnSpPr/>
            <p:nvPr/>
          </p:nvCxnSpPr>
          <p:spPr>
            <a:xfrm>
              <a:off x="4118994" y="2254594"/>
              <a:ext cx="0" cy="2424418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F72E3D-E64B-169C-F4FE-C59D10B8FC82}"/>
                </a:ext>
              </a:extLst>
            </p:cNvPr>
            <p:cNvCxnSpPr>
              <a:cxnSpLocks/>
            </p:cNvCxnSpPr>
            <p:nvPr/>
          </p:nvCxnSpPr>
          <p:spPr>
            <a:xfrm>
              <a:off x="4118994" y="2300999"/>
              <a:ext cx="0" cy="2378013"/>
            </a:xfrm>
            <a:prstGeom prst="line">
              <a:avLst/>
            </a:prstGeom>
            <a:ln w="38100">
              <a:solidFill>
                <a:srgbClr val="FBE064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FCD4F99-D39C-A48F-75E2-C11D502EE400}"/>
              </a:ext>
            </a:extLst>
          </p:cNvPr>
          <p:cNvGrpSpPr/>
          <p:nvPr/>
        </p:nvGrpSpPr>
        <p:grpSpPr>
          <a:xfrm>
            <a:off x="8125607" y="2157355"/>
            <a:ext cx="0" cy="2424418"/>
            <a:chOff x="4118994" y="2254594"/>
            <a:chExt cx="0" cy="242441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907C20F-0152-C353-607F-1D6FC3099856}"/>
                </a:ext>
              </a:extLst>
            </p:cNvPr>
            <p:cNvCxnSpPr/>
            <p:nvPr/>
          </p:nvCxnSpPr>
          <p:spPr>
            <a:xfrm>
              <a:off x="4118994" y="2254594"/>
              <a:ext cx="0" cy="2424418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7F70AF-10ED-D3E8-9832-1D72C6F82E6E}"/>
                </a:ext>
              </a:extLst>
            </p:cNvPr>
            <p:cNvCxnSpPr>
              <a:cxnSpLocks/>
            </p:cNvCxnSpPr>
            <p:nvPr/>
          </p:nvCxnSpPr>
          <p:spPr>
            <a:xfrm>
              <a:off x="4118994" y="2300999"/>
              <a:ext cx="0" cy="2378013"/>
            </a:xfrm>
            <a:prstGeom prst="line">
              <a:avLst/>
            </a:prstGeom>
            <a:ln w="38100">
              <a:solidFill>
                <a:srgbClr val="FBE064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B5DBC74-3BF2-6412-1EFC-426376532136}"/>
              </a:ext>
            </a:extLst>
          </p:cNvPr>
          <p:cNvSpPr txBox="1"/>
          <p:nvPr/>
        </p:nvSpPr>
        <p:spPr>
          <a:xfrm>
            <a:off x="1182168" y="5392133"/>
            <a:ext cx="9827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56A7"/>
                </a:solidFill>
              </a:rPr>
              <a:t>No call centers, no queues, just a dedicated team here to work with you week in a week out. </a:t>
            </a:r>
          </a:p>
          <a:p>
            <a:pPr algn="ctr"/>
            <a:r>
              <a:rPr lang="en-US" b="1" i="1" dirty="0">
                <a:solidFill>
                  <a:srgbClr val="0056A7"/>
                </a:solidFill>
              </a:rPr>
              <a:t>We’re truly BIG enough to serve you, small enough to know you.  </a:t>
            </a:r>
          </a:p>
        </p:txBody>
      </p:sp>
    </p:spTree>
    <p:extLst>
      <p:ext uri="{BB962C8B-B14F-4D97-AF65-F5344CB8AC3E}">
        <p14:creationId xmlns:p14="http://schemas.microsoft.com/office/powerpoint/2010/main" val="4104900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2012A-04C2-4406-A68D-A83E7FD8C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1FEA77-F98B-4584-BEC9-6FA87D4B5BCA}"/>
              </a:ext>
            </a:extLst>
          </p:cNvPr>
          <p:cNvSpPr txBox="1"/>
          <p:nvPr/>
        </p:nvSpPr>
        <p:spPr>
          <a:xfrm>
            <a:off x="565907" y="2413337"/>
            <a:ext cx="29704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Save Money </a:t>
            </a:r>
          </a:p>
          <a:p>
            <a:pPr algn="ctr"/>
            <a:endParaRPr lang="en-US" b="1" dirty="0"/>
          </a:p>
          <a:p>
            <a:pPr algn="ctr"/>
            <a:r>
              <a:rPr lang="en-US" dirty="0"/>
              <a:t>Don’t think that your customer can afford payroll? How much are they spending on payroll related expenses on their own?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77BAC4-7E39-4516-B44E-B345DED36AAB}"/>
              </a:ext>
            </a:extLst>
          </p:cNvPr>
          <p:cNvSpPr txBox="1"/>
          <p:nvPr/>
        </p:nvSpPr>
        <p:spPr>
          <a:xfrm>
            <a:off x="3993161" y="1690688"/>
            <a:ext cx="77514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What’s the value of an hour of their time?</a:t>
            </a:r>
          </a:p>
          <a:p>
            <a:pPr algn="ctr"/>
            <a:r>
              <a:rPr lang="en-US" dirty="0">
                <a:solidFill>
                  <a:srgbClr val="0056A7"/>
                </a:solidFill>
              </a:rPr>
              <a:t>How many hours are being spent on keeping track of employee hours?</a:t>
            </a:r>
          </a:p>
          <a:p>
            <a:pPr algn="ctr"/>
            <a:r>
              <a:rPr lang="en-US" dirty="0"/>
              <a:t>Making sure employees are getting paid via pay cards, direct deposit, checks etc. </a:t>
            </a:r>
          </a:p>
          <a:p>
            <a:pPr algn="ctr"/>
            <a:r>
              <a:rPr lang="en-US" dirty="0">
                <a:solidFill>
                  <a:srgbClr val="0056A7"/>
                </a:solidFill>
              </a:rPr>
              <a:t>Keeping up with payroll regulations?</a:t>
            </a:r>
          </a:p>
          <a:p>
            <a:pPr algn="ctr"/>
            <a:r>
              <a:rPr lang="en-US" dirty="0"/>
              <a:t>Onboarding new employees?</a:t>
            </a:r>
          </a:p>
          <a:p>
            <a:pPr algn="ctr"/>
            <a:r>
              <a:rPr lang="en-US" dirty="0">
                <a:solidFill>
                  <a:srgbClr val="0056A7"/>
                </a:solidFill>
              </a:rPr>
              <a:t>Making sure deductions are made for child support and alimony?</a:t>
            </a:r>
          </a:p>
          <a:p>
            <a:pPr algn="ctr"/>
            <a:r>
              <a:rPr lang="en-US" dirty="0"/>
              <a:t>Keeping track of PTO?</a:t>
            </a:r>
          </a:p>
          <a:p>
            <a:pPr algn="ctr"/>
            <a:r>
              <a:rPr lang="en-US" dirty="0">
                <a:solidFill>
                  <a:srgbClr val="0056A7"/>
                </a:solidFill>
              </a:rPr>
              <a:t>Answering questions about the Form W-4?</a:t>
            </a:r>
          </a:p>
          <a:p>
            <a:pPr algn="ctr"/>
            <a:r>
              <a:rPr lang="en-US" dirty="0"/>
              <a:t>Keeping up with the rules surrounding the PPP?</a:t>
            </a:r>
          </a:p>
          <a:p>
            <a:pPr algn="ctr"/>
            <a:r>
              <a:rPr lang="en-US" dirty="0">
                <a:solidFill>
                  <a:srgbClr val="0056A7"/>
                </a:solidFill>
              </a:rPr>
              <a:t>Running reports to apply for various loans?</a:t>
            </a:r>
          </a:p>
          <a:p>
            <a:pPr algn="ctr"/>
            <a:r>
              <a:rPr lang="en-US" dirty="0"/>
              <a:t>Running reports in general?</a:t>
            </a:r>
          </a:p>
          <a:p>
            <a:pPr algn="ctr"/>
            <a:r>
              <a:rPr lang="en-US" dirty="0">
                <a:solidFill>
                  <a:srgbClr val="0056A7"/>
                </a:solidFill>
              </a:rPr>
              <a:t>Filing reports for the State of Federal government?</a:t>
            </a:r>
          </a:p>
          <a:p>
            <a:pPr algn="ctr"/>
            <a:r>
              <a:rPr lang="en-US" dirty="0"/>
              <a:t>Processing W-2s and 1099’s?</a:t>
            </a:r>
          </a:p>
          <a:p>
            <a:pPr algn="ctr"/>
            <a:endParaRPr lang="en-US" dirty="0"/>
          </a:p>
          <a:p>
            <a:pPr algn="ctr"/>
            <a:r>
              <a:rPr lang="en-US" b="1" dirty="0"/>
              <a:t>This doesn’t even include cost of tangible items and software required handle payroll. 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B7CEA9F8-74BF-4B66-9BBC-030BA0099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121" y="87333"/>
            <a:ext cx="1981600" cy="77267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15FEA8-1AA1-4856-BB46-E620A44A6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Atlantic Payroll Partners 2023 Training Deck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4B5D54D-2D24-40A8-8BFF-768D8D139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8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23FEFC4-5F6C-CD6C-E75E-33914C680CF4}"/>
              </a:ext>
            </a:extLst>
          </p:cNvPr>
          <p:cNvGrpSpPr/>
          <p:nvPr/>
        </p:nvGrpSpPr>
        <p:grpSpPr>
          <a:xfrm rot="10800000">
            <a:off x="11519596" y="6323190"/>
            <a:ext cx="445203" cy="394107"/>
            <a:chOff x="11578126" y="6356350"/>
            <a:chExt cx="445203" cy="39410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19DF223-A35A-1512-EC29-E0DE0F5D176B}"/>
                </a:ext>
              </a:extLst>
            </p:cNvPr>
            <p:cNvCxnSpPr>
              <a:cxnSpLocks/>
            </p:cNvCxnSpPr>
            <p:nvPr/>
          </p:nvCxnSpPr>
          <p:spPr>
            <a:xfrm>
              <a:off x="11578126" y="6356350"/>
              <a:ext cx="445203" cy="0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926C10B-062A-3F68-84C3-6B673A086D42}"/>
                </a:ext>
              </a:extLst>
            </p:cNvPr>
            <p:cNvCxnSpPr>
              <a:cxnSpLocks/>
            </p:cNvCxnSpPr>
            <p:nvPr/>
          </p:nvCxnSpPr>
          <p:spPr>
            <a:xfrm>
              <a:off x="11578126" y="6356350"/>
              <a:ext cx="0" cy="394107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F5C455E-34C0-6E76-8057-C31E3E5D7436}"/>
              </a:ext>
            </a:extLst>
          </p:cNvPr>
          <p:cNvGrpSpPr/>
          <p:nvPr/>
        </p:nvGrpSpPr>
        <p:grpSpPr>
          <a:xfrm>
            <a:off x="138626" y="106636"/>
            <a:ext cx="445203" cy="394107"/>
            <a:chOff x="138626" y="106636"/>
            <a:chExt cx="445203" cy="39410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F061412-CFB8-55DF-3139-213153D1FEDC}"/>
                </a:ext>
              </a:extLst>
            </p:cNvPr>
            <p:cNvCxnSpPr/>
            <p:nvPr/>
          </p:nvCxnSpPr>
          <p:spPr>
            <a:xfrm>
              <a:off x="138626" y="106636"/>
              <a:ext cx="445203" cy="0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F0240DE-96ED-F093-9F3B-E8C85580A848}"/>
                </a:ext>
              </a:extLst>
            </p:cNvPr>
            <p:cNvCxnSpPr>
              <a:cxnSpLocks/>
            </p:cNvCxnSpPr>
            <p:nvPr/>
          </p:nvCxnSpPr>
          <p:spPr>
            <a:xfrm>
              <a:off x="138626" y="106636"/>
              <a:ext cx="0" cy="394107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8988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97D8A9-4CB5-BB3F-A97B-5942ED2D2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Atlantic Payroll Partners 2023 Training Deck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5CAD2B-5665-05AA-BD2B-683CE0C94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9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EA6FA9A-3B21-D71F-7CF9-DF8B88805890}"/>
              </a:ext>
            </a:extLst>
          </p:cNvPr>
          <p:cNvSpPr txBox="1">
            <a:spLocks/>
          </p:cNvSpPr>
          <p:nvPr/>
        </p:nvSpPr>
        <p:spPr>
          <a:xfrm>
            <a:off x="1000377" y="197221"/>
            <a:ext cx="54516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E-Verify &amp; Form I-9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0314248-9FD4-E5A3-6FF1-9F1CFE400C7E}"/>
              </a:ext>
            </a:extLst>
          </p:cNvPr>
          <p:cNvGrpSpPr/>
          <p:nvPr/>
        </p:nvGrpSpPr>
        <p:grpSpPr>
          <a:xfrm>
            <a:off x="138626" y="106636"/>
            <a:ext cx="445203" cy="394107"/>
            <a:chOff x="138626" y="106636"/>
            <a:chExt cx="445203" cy="39410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24AFFE6-1D03-E745-58CB-E12F0B6B93F5}"/>
                </a:ext>
              </a:extLst>
            </p:cNvPr>
            <p:cNvCxnSpPr/>
            <p:nvPr/>
          </p:nvCxnSpPr>
          <p:spPr>
            <a:xfrm>
              <a:off x="138626" y="106636"/>
              <a:ext cx="445203" cy="0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41EF1CB-D484-DBCD-B9A5-3AFD17C1887F}"/>
                </a:ext>
              </a:extLst>
            </p:cNvPr>
            <p:cNvCxnSpPr>
              <a:cxnSpLocks/>
            </p:cNvCxnSpPr>
            <p:nvPr/>
          </p:nvCxnSpPr>
          <p:spPr>
            <a:xfrm>
              <a:off x="138626" y="106636"/>
              <a:ext cx="0" cy="394107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56B0195-2784-9E7F-B6DE-B91D10EC3695}"/>
              </a:ext>
            </a:extLst>
          </p:cNvPr>
          <p:cNvGrpSpPr/>
          <p:nvPr/>
        </p:nvGrpSpPr>
        <p:grpSpPr>
          <a:xfrm rot="10800000">
            <a:off x="11519596" y="6323190"/>
            <a:ext cx="445203" cy="394107"/>
            <a:chOff x="11578126" y="6356350"/>
            <a:chExt cx="445203" cy="39410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C86888D-DA84-ACB1-0B90-1E2541DD8631}"/>
                </a:ext>
              </a:extLst>
            </p:cNvPr>
            <p:cNvCxnSpPr>
              <a:cxnSpLocks/>
            </p:cNvCxnSpPr>
            <p:nvPr/>
          </p:nvCxnSpPr>
          <p:spPr>
            <a:xfrm>
              <a:off x="11578126" y="6356350"/>
              <a:ext cx="445203" cy="0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B81E810-F1BA-E7CC-45D4-A91BED8C6832}"/>
                </a:ext>
              </a:extLst>
            </p:cNvPr>
            <p:cNvCxnSpPr>
              <a:cxnSpLocks/>
            </p:cNvCxnSpPr>
            <p:nvPr/>
          </p:nvCxnSpPr>
          <p:spPr>
            <a:xfrm>
              <a:off x="11578126" y="6356350"/>
              <a:ext cx="0" cy="394107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E3101A0D-B951-DB32-2B6B-C5DE9453B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121" y="87333"/>
            <a:ext cx="1981600" cy="772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E4D42FC-58D2-647C-D86B-9E09C19A8E09}"/>
              </a:ext>
            </a:extLst>
          </p:cNvPr>
          <p:cNvSpPr txBox="1"/>
          <p:nvPr/>
        </p:nvSpPr>
        <p:spPr>
          <a:xfrm>
            <a:off x="1000377" y="1349660"/>
            <a:ext cx="9836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Atlantic Payroll Partners is uniquely positioned with the addition of our Onboarding Platform to provide support for businesses when it comes to E-Verification and the retention of IDs used to complete the Form I-9.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3168F9-BE6C-748E-5300-F1EC7D1E03DA}"/>
              </a:ext>
            </a:extLst>
          </p:cNvPr>
          <p:cNvSpPr txBox="1"/>
          <p:nvPr/>
        </p:nvSpPr>
        <p:spPr>
          <a:xfrm>
            <a:off x="1110954" y="2616865"/>
            <a:ext cx="66999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free Onboarding Solution allows employers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get all new hire information acknowledged and signed electronically.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Digitally collect and retain copies of the IDs used to complete employment eligibility in the United States via the Form I-9.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same documents acquired for the Form I-9 can be used to complete E-Verification.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3847FB-A987-DD83-4011-8AB3B41D7158}"/>
              </a:ext>
            </a:extLst>
          </p:cNvPr>
          <p:cNvSpPr txBox="1"/>
          <p:nvPr/>
        </p:nvSpPr>
        <p:spPr>
          <a:xfrm>
            <a:off x="1000377" y="4971355"/>
            <a:ext cx="101438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retention of the IDs used to complete the Form I-9 is required as of July 1</a:t>
            </a:r>
            <a:r>
              <a:rPr lang="en-US" sz="1400" baseline="30000" dirty="0"/>
              <a:t>st</a:t>
            </a:r>
            <a:r>
              <a:rPr lang="en-US" sz="1400" dirty="0"/>
              <a:t>, 2023. The completion of the Form I-9 has been legally required by all businesses, regardless of size since 1986.</a:t>
            </a:r>
          </a:p>
          <a:p>
            <a:endParaRPr lang="en-US" sz="1400" dirty="0"/>
          </a:p>
          <a:p>
            <a:r>
              <a:rPr lang="en-US" sz="1400" dirty="0"/>
              <a:t>E-Verification for private businesses in Florida with 25 or more employees starts on July 1st as well. </a:t>
            </a:r>
          </a:p>
          <a:p>
            <a:endParaRPr lang="en-US" sz="1400" dirty="0"/>
          </a:p>
          <a:p>
            <a:r>
              <a:rPr lang="en-US" sz="1400" dirty="0"/>
              <a:t>Learn more at </a:t>
            </a:r>
            <a:r>
              <a:rPr lang="en-US" sz="1400" dirty="0">
                <a:hlinkClick r:id="rId3"/>
              </a:rPr>
              <a:t>atlanticpayroll.us/</a:t>
            </a:r>
            <a:r>
              <a:rPr lang="en-US" sz="1400" dirty="0" err="1">
                <a:hlinkClick r:id="rId3"/>
              </a:rPr>
              <a:t>e-verify</a:t>
            </a:r>
            <a:r>
              <a:rPr lang="en-US" sz="1400" dirty="0">
                <a:hlinkClick r:id="rId3"/>
              </a:rPr>
              <a:t> </a:t>
            </a:r>
            <a:endParaRPr lang="en-US" sz="1400" dirty="0"/>
          </a:p>
        </p:txBody>
      </p:sp>
      <p:pic>
        <p:nvPicPr>
          <p:cNvPr id="23" name="Picture 22" descr="A picture containing electronics, computer, notebook, computer&#10;&#10;Description automatically generated">
            <a:extLst>
              <a:ext uri="{FF2B5EF4-FFF2-40B4-BE49-F238E27FC236}">
                <a16:creationId xmlns:a16="http://schemas.microsoft.com/office/drawing/2014/main" id="{6079418D-1BD7-C1AB-C821-ABF340D71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301" y="1892438"/>
            <a:ext cx="5340818" cy="300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125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delle Sans Extra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0A67A84DB35E4CA39EC20622405C68" ma:contentTypeVersion="13" ma:contentTypeDescription="Create a new document." ma:contentTypeScope="" ma:versionID="3a1cca566edd2493fa2e9796d9ca0ba5">
  <xsd:schema xmlns:xsd="http://www.w3.org/2001/XMLSchema" xmlns:xs="http://www.w3.org/2001/XMLSchema" xmlns:p="http://schemas.microsoft.com/office/2006/metadata/properties" xmlns:ns3="39abfd9b-3798-4e60-968f-fd9d58253f0a" xmlns:ns4="14160f15-0acb-447d-8df5-3b1a573ace52" targetNamespace="http://schemas.microsoft.com/office/2006/metadata/properties" ma:root="true" ma:fieldsID="cc6460b6d0f2c97d2b8da5fa156b7618" ns3:_="" ns4:_="">
    <xsd:import namespace="39abfd9b-3798-4e60-968f-fd9d58253f0a"/>
    <xsd:import namespace="14160f15-0acb-447d-8df5-3b1a573ace5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abfd9b-3798-4e60-968f-fd9d58253f0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160f15-0acb-447d-8df5-3b1a573ace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BAAF0A0-2B38-4FB3-AF98-755F94BF59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abfd9b-3798-4e60-968f-fd9d58253f0a"/>
    <ds:schemaRef ds:uri="14160f15-0acb-447d-8df5-3b1a573ace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81B9A66-9E72-460B-8FE4-05596C167D16}">
  <ds:schemaRefs>
    <ds:schemaRef ds:uri="http://schemas.openxmlformats.org/package/2006/metadata/core-properties"/>
    <ds:schemaRef ds:uri="http://purl.org/dc/dcmitype/"/>
    <ds:schemaRef ds:uri="39abfd9b-3798-4e60-968f-fd9d58253f0a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14160f15-0acb-447d-8df5-3b1a573ace52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8202000-B385-4A80-B256-AAC36AA74AA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722</TotalTime>
  <Words>1358</Words>
  <Application>Microsoft Office PowerPoint</Application>
  <PresentationFormat>Widescreen</PresentationFormat>
  <Paragraphs>181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Adelle Sans</vt:lpstr>
      <vt:lpstr>Adelle Sans Extrabold</vt:lpstr>
      <vt:lpstr>Adelle Sans Light</vt:lpstr>
      <vt:lpstr>Adelle Sans Semibold</vt:lpstr>
      <vt:lpstr>Adelle Sans Thin</vt:lpstr>
      <vt:lpstr>Arial</vt:lpstr>
      <vt:lpstr>Calibri</vt:lpstr>
      <vt:lpstr>Raleway</vt:lpstr>
      <vt:lpstr>Office Theme</vt:lpstr>
      <vt:lpstr>Crews  Banking and Trust</vt:lpstr>
      <vt:lpstr>Agenda</vt:lpstr>
      <vt:lpstr>Atlantic Payroll Partners </vt:lpstr>
      <vt:lpstr>You mentioned that you’re a PEO… What’s a PEO?</vt:lpstr>
      <vt:lpstr>What if someone already has a payroll solution?</vt:lpstr>
      <vt:lpstr>Our Solutions </vt:lpstr>
      <vt:lpstr>Benefits </vt:lpstr>
      <vt:lpstr>Benefits </vt:lpstr>
      <vt:lpstr>PowerPoint Presentation</vt:lpstr>
      <vt:lpstr>PowerPoint Presentation</vt:lpstr>
      <vt:lpstr>Multiple Solutions to Meet Various Needs </vt:lpstr>
      <vt:lpstr>Appendix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Wauchula State Bank</dc:title>
  <dc:creator>Roche Johnson</dc:creator>
  <cp:lastModifiedBy>Roche Johnson</cp:lastModifiedBy>
  <cp:revision>25</cp:revision>
  <cp:lastPrinted>2023-07-24T18:35:41Z</cp:lastPrinted>
  <dcterms:created xsi:type="dcterms:W3CDTF">2021-01-07T14:00:40Z</dcterms:created>
  <dcterms:modified xsi:type="dcterms:W3CDTF">2023-08-01T18:48:47Z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0x010100270A67A84DB35E4CA39EC20622405C68</vt:lpwstr>
  </property>
</Properties>
</file>